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64" r:id="rId3"/>
    <p:sldId id="269" r:id="rId4"/>
    <p:sldId id="270" r:id="rId5"/>
    <p:sldId id="272" r:id="rId6"/>
    <p:sldId id="273" r:id="rId7"/>
    <p:sldId id="275" r:id="rId8"/>
    <p:sldId id="290" r:id="rId9"/>
    <p:sldId id="287" r:id="rId10"/>
    <p:sldId id="286" r:id="rId11"/>
    <p:sldId id="284" r:id="rId12"/>
    <p:sldId id="276" r:id="rId13"/>
    <p:sldId id="277" r:id="rId14"/>
    <p:sldId id="278" r:id="rId15"/>
    <p:sldId id="288" r:id="rId16"/>
    <p:sldId id="289" r:id="rId17"/>
    <p:sldId id="292" r:id="rId18"/>
    <p:sldId id="293" r:id="rId19"/>
    <p:sldId id="294" r:id="rId20"/>
    <p:sldId id="304" r:id="rId21"/>
    <p:sldId id="300" r:id="rId22"/>
    <p:sldId id="298" r:id="rId23"/>
    <p:sldId id="297" r:id="rId24"/>
    <p:sldId id="301" r:id="rId25"/>
    <p:sldId id="283" r:id="rId26"/>
    <p:sldId id="305" r:id="rId27"/>
    <p:sldId id="295" r:id="rId28"/>
    <p:sldId id="306" r:id="rId29"/>
    <p:sldId id="296" r:id="rId30"/>
    <p:sldId id="302" r:id="rId31"/>
    <p:sldId id="307" r:id="rId32"/>
    <p:sldId id="279" r:id="rId33"/>
    <p:sldId id="291" r:id="rId34"/>
    <p:sldId id="280" r:id="rId35"/>
    <p:sldId id="282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AE6FF27-C092-4996-8D53-3C2DF12041C7}">
          <p14:sldIdLst>
            <p14:sldId id="265"/>
            <p14:sldId id="264"/>
            <p14:sldId id="269"/>
            <p14:sldId id="270"/>
            <p14:sldId id="272"/>
            <p14:sldId id="273"/>
            <p14:sldId id="275"/>
            <p14:sldId id="290"/>
            <p14:sldId id="287"/>
            <p14:sldId id="286"/>
            <p14:sldId id="284"/>
          </p14:sldIdLst>
        </p14:section>
        <p14:section name="Naamloze sectie" id="{9933D25D-4B47-4BA4-BF3B-918CC05B841A}">
          <p14:sldIdLst>
            <p14:sldId id="276"/>
            <p14:sldId id="277"/>
            <p14:sldId id="278"/>
            <p14:sldId id="288"/>
            <p14:sldId id="289"/>
            <p14:sldId id="292"/>
            <p14:sldId id="293"/>
            <p14:sldId id="294"/>
            <p14:sldId id="304"/>
            <p14:sldId id="300"/>
            <p14:sldId id="298"/>
            <p14:sldId id="297"/>
            <p14:sldId id="301"/>
            <p14:sldId id="283"/>
            <p14:sldId id="305"/>
            <p14:sldId id="295"/>
            <p14:sldId id="306"/>
            <p14:sldId id="296"/>
            <p14:sldId id="302"/>
            <p14:sldId id="307"/>
            <p14:sldId id="279"/>
            <p14:sldId id="291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 Decoodt" initials="KD" lastIdx="1" clrIdx="0">
    <p:extLst>
      <p:ext uri="{19B8F6BF-5375-455C-9EA6-DF929625EA0E}">
        <p15:presenceInfo xmlns:p15="http://schemas.microsoft.com/office/powerpoint/2012/main" userId="4e9652e3ebf773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8F570-E814-4E13-91FB-8D732A8D1850}" v="298" dt="2020-11-15T16:24:40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2024" autoAdjust="0"/>
  </p:normalViewPr>
  <p:slideViewPr>
    <p:cSldViewPr snapToGrid="0">
      <p:cViewPr varScale="1">
        <p:scale>
          <a:sx n="48" d="100"/>
          <a:sy n="48" d="100"/>
        </p:scale>
        <p:origin x="645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en Decoodt" userId="4e9652e3ebf773e8" providerId="LiveId" clId="{F3D8F570-E814-4E13-91FB-8D732A8D1850}"/>
    <pc:docChg chg="undo redo custSel addSld delSld modSld sldOrd delMainMaster addSection delSection modSection">
      <pc:chgData name="Koen Decoodt" userId="4e9652e3ebf773e8" providerId="LiveId" clId="{F3D8F570-E814-4E13-91FB-8D732A8D1850}" dt="2020-11-16T11:34:40.647" v="7908" actId="20577"/>
      <pc:docMkLst>
        <pc:docMk/>
      </pc:docMkLst>
      <pc:sldChg chg="addSp modSp del mod ord">
        <pc:chgData name="Koen Decoodt" userId="4e9652e3ebf773e8" providerId="LiveId" clId="{F3D8F570-E814-4E13-91FB-8D732A8D1850}" dt="2020-11-02T15:45:27.497" v="6649" actId="47"/>
        <pc:sldMkLst>
          <pc:docMk/>
          <pc:sldMk cId="2335995772" sldId="256"/>
        </pc:sldMkLst>
        <pc:spChg chg="mod">
          <ac:chgData name="Koen Decoodt" userId="4e9652e3ebf773e8" providerId="LiveId" clId="{F3D8F570-E814-4E13-91FB-8D732A8D1850}" dt="2020-10-31T16:06:01.656" v="1034" actId="20577"/>
          <ac:spMkLst>
            <pc:docMk/>
            <pc:sldMk cId="2335995772" sldId="256"/>
            <ac:spMk id="4" creationId="{141C3D7C-A70D-42E7-838C-62697C9C00E7}"/>
          </ac:spMkLst>
        </pc:spChg>
        <pc:picChg chg="mod">
          <ac:chgData name="Koen Decoodt" userId="4e9652e3ebf773e8" providerId="LiveId" clId="{F3D8F570-E814-4E13-91FB-8D732A8D1850}" dt="2020-10-31T16:06:11.598" v="1035" actId="14100"/>
          <ac:picMkLst>
            <pc:docMk/>
            <pc:sldMk cId="2335995772" sldId="256"/>
            <ac:picMk id="7" creationId="{FCE08CD1-203F-41F2-BA24-31458A332ED1}"/>
          </ac:picMkLst>
        </pc:picChg>
        <pc:picChg chg="add mod">
          <ac:chgData name="Koen Decoodt" userId="4e9652e3ebf773e8" providerId="LiveId" clId="{F3D8F570-E814-4E13-91FB-8D732A8D1850}" dt="2020-10-31T16:08:25.263" v="1039" actId="14100"/>
          <ac:picMkLst>
            <pc:docMk/>
            <pc:sldMk cId="2335995772" sldId="256"/>
            <ac:picMk id="2050" creationId="{8ECD3F24-0BAF-45A3-B0A6-7765746CE49C}"/>
          </ac:picMkLst>
        </pc:picChg>
      </pc:sldChg>
      <pc:sldChg chg="delSp modSp del mod">
        <pc:chgData name="Koen Decoodt" userId="4e9652e3ebf773e8" providerId="LiveId" clId="{F3D8F570-E814-4E13-91FB-8D732A8D1850}" dt="2020-11-01T11:01:44.003" v="4399" actId="47"/>
        <pc:sldMkLst>
          <pc:docMk/>
          <pc:sldMk cId="37482423" sldId="258"/>
        </pc:sldMkLst>
        <pc:spChg chg="del mod">
          <ac:chgData name="Koen Decoodt" userId="4e9652e3ebf773e8" providerId="LiveId" clId="{F3D8F570-E814-4E13-91FB-8D732A8D1850}" dt="2020-10-31T14:07:50.667" v="2" actId="478"/>
          <ac:spMkLst>
            <pc:docMk/>
            <pc:sldMk cId="37482423" sldId="258"/>
            <ac:spMk id="2" creationId="{3F2F86FA-3630-47F7-8CDC-7E508317C09E}"/>
          </ac:spMkLst>
        </pc:spChg>
      </pc:sldChg>
      <pc:sldChg chg="del">
        <pc:chgData name="Koen Decoodt" userId="4e9652e3ebf773e8" providerId="LiveId" clId="{F3D8F570-E814-4E13-91FB-8D732A8D1850}" dt="2020-10-31T15:30:53.330" v="602" actId="47"/>
        <pc:sldMkLst>
          <pc:docMk/>
          <pc:sldMk cId="4032587088" sldId="259"/>
        </pc:sldMkLst>
      </pc:sldChg>
      <pc:sldChg chg="add del">
        <pc:chgData name="Koen Decoodt" userId="4e9652e3ebf773e8" providerId="LiveId" clId="{F3D8F570-E814-4E13-91FB-8D732A8D1850}" dt="2020-10-31T16:09:42.297" v="1045" actId="47"/>
        <pc:sldMkLst>
          <pc:docMk/>
          <pc:sldMk cId="3264796331" sldId="260"/>
        </pc:sldMkLst>
      </pc:sldChg>
      <pc:sldChg chg="add del">
        <pc:chgData name="Koen Decoodt" userId="4e9652e3ebf773e8" providerId="LiveId" clId="{F3D8F570-E814-4E13-91FB-8D732A8D1850}" dt="2020-10-31T16:09:39.138" v="1044" actId="47"/>
        <pc:sldMkLst>
          <pc:docMk/>
          <pc:sldMk cId="3338230483" sldId="261"/>
        </pc:sldMkLst>
      </pc:sldChg>
      <pc:sldChg chg="add del">
        <pc:chgData name="Koen Decoodt" userId="4e9652e3ebf773e8" providerId="LiveId" clId="{F3D8F570-E814-4E13-91FB-8D732A8D1850}" dt="2020-10-31T15:52:20.394" v="841" actId="47"/>
        <pc:sldMkLst>
          <pc:docMk/>
          <pc:sldMk cId="2658879034" sldId="262"/>
        </pc:sldMkLst>
      </pc:sldChg>
      <pc:sldChg chg="modSp new del mod">
        <pc:chgData name="Koen Decoodt" userId="4e9652e3ebf773e8" providerId="LiveId" clId="{F3D8F570-E814-4E13-91FB-8D732A8D1850}" dt="2020-10-31T15:53:35.579" v="846" actId="47"/>
        <pc:sldMkLst>
          <pc:docMk/>
          <pc:sldMk cId="4199556897" sldId="263"/>
        </pc:sldMkLst>
        <pc:spChg chg="mod">
          <ac:chgData name="Koen Decoodt" userId="4e9652e3ebf773e8" providerId="LiveId" clId="{F3D8F570-E814-4E13-91FB-8D732A8D1850}" dt="2020-10-31T14:56:33.353" v="40" actId="27636"/>
          <ac:spMkLst>
            <pc:docMk/>
            <pc:sldMk cId="4199556897" sldId="263"/>
            <ac:spMk id="3" creationId="{2DC78EA3-12C8-4EC4-B522-51E8EDF841B4}"/>
          </ac:spMkLst>
        </pc:spChg>
      </pc:sldChg>
      <pc:sldChg chg="modSp add mod ord">
        <pc:chgData name="Koen Decoodt" userId="4e9652e3ebf773e8" providerId="LiveId" clId="{F3D8F570-E814-4E13-91FB-8D732A8D1850}" dt="2020-11-15T14:22:23.778" v="7797" actId="20577"/>
        <pc:sldMkLst>
          <pc:docMk/>
          <pc:sldMk cId="601273681" sldId="264"/>
        </pc:sldMkLst>
        <pc:spChg chg="mod">
          <ac:chgData name="Koen Decoodt" userId="4e9652e3ebf773e8" providerId="LiveId" clId="{F3D8F570-E814-4E13-91FB-8D732A8D1850}" dt="2020-11-15T14:18:42.145" v="7767" actId="20577"/>
          <ac:spMkLst>
            <pc:docMk/>
            <pc:sldMk cId="601273681" sldId="264"/>
            <ac:spMk id="4097" creationId="{00000000-0000-0000-0000-000000000000}"/>
          </ac:spMkLst>
        </pc:spChg>
        <pc:spChg chg="mod">
          <ac:chgData name="Koen Decoodt" userId="4e9652e3ebf773e8" providerId="LiveId" clId="{F3D8F570-E814-4E13-91FB-8D732A8D1850}" dt="2020-11-15T14:22:23.778" v="7797" actId="20577"/>
          <ac:spMkLst>
            <pc:docMk/>
            <pc:sldMk cId="601273681" sldId="264"/>
            <ac:spMk id="4098" creationId="{00000000-0000-0000-0000-000000000000}"/>
          </ac:spMkLst>
        </pc:spChg>
      </pc:sldChg>
      <pc:sldChg chg="addSp delSp modSp add mod ord">
        <pc:chgData name="Koen Decoodt" userId="4e9652e3ebf773e8" providerId="LiveId" clId="{F3D8F570-E814-4E13-91FB-8D732A8D1850}" dt="2020-11-15T14:22:50.215" v="7799"/>
        <pc:sldMkLst>
          <pc:docMk/>
          <pc:sldMk cId="551152281" sldId="265"/>
        </pc:sldMkLst>
        <pc:spChg chg="add mod">
          <ac:chgData name="Koen Decoodt" userId="4e9652e3ebf773e8" providerId="LiveId" clId="{F3D8F570-E814-4E13-91FB-8D732A8D1850}" dt="2020-11-15T14:22:50.215" v="7799"/>
          <ac:spMkLst>
            <pc:docMk/>
            <pc:sldMk cId="551152281" sldId="265"/>
            <ac:spMk id="6" creationId="{0504270B-E2E5-41AE-861E-B0EF3A23E668}"/>
          </ac:spMkLst>
        </pc:spChg>
        <pc:spChg chg="mod">
          <ac:chgData name="Koen Decoodt" userId="4e9652e3ebf773e8" providerId="LiveId" clId="{F3D8F570-E814-4E13-91FB-8D732A8D1850}" dt="2020-10-31T15:02:55.615" v="65" actId="20577"/>
          <ac:spMkLst>
            <pc:docMk/>
            <pc:sldMk cId="551152281" sldId="265"/>
            <ac:spMk id="4097" creationId="{00000000-0000-0000-0000-000000000000}"/>
          </ac:spMkLst>
        </pc:spChg>
        <pc:spChg chg="del">
          <ac:chgData name="Koen Decoodt" userId="4e9652e3ebf773e8" providerId="LiveId" clId="{F3D8F570-E814-4E13-91FB-8D732A8D1850}" dt="2020-10-31T15:02:23.910" v="61" actId="478"/>
          <ac:spMkLst>
            <pc:docMk/>
            <pc:sldMk cId="551152281" sldId="265"/>
            <ac:spMk id="4098" creationId="{00000000-0000-0000-0000-000000000000}"/>
          </ac:spMkLst>
        </pc:spChg>
        <pc:picChg chg="add del mod">
          <ac:chgData name="Koen Decoodt" userId="4e9652e3ebf773e8" providerId="LiveId" clId="{F3D8F570-E814-4E13-91FB-8D732A8D1850}" dt="2020-10-31T15:02:27.105" v="62" actId="478"/>
          <ac:picMkLst>
            <pc:docMk/>
            <pc:sldMk cId="551152281" sldId="265"/>
            <ac:picMk id="2" creationId="{D514F2A9-2830-4C36-AAA8-FA60DE8A3CC7}"/>
          </ac:picMkLst>
        </pc:picChg>
        <pc:picChg chg="add del mod">
          <ac:chgData name="Koen Decoodt" userId="4e9652e3ebf773e8" providerId="LiveId" clId="{F3D8F570-E814-4E13-91FB-8D732A8D1850}" dt="2020-11-15T14:22:46.955" v="7798" actId="478"/>
          <ac:picMkLst>
            <pc:docMk/>
            <pc:sldMk cId="551152281" sldId="265"/>
            <ac:picMk id="4" creationId="{2FE199C4-1C30-43E9-89AE-1C644E54478D}"/>
          </ac:picMkLst>
        </pc:picChg>
        <pc:picChg chg="add del">
          <ac:chgData name="Koen Decoodt" userId="4e9652e3ebf773e8" providerId="LiveId" clId="{F3D8F570-E814-4E13-91FB-8D732A8D1850}" dt="2020-10-31T15:02:16.153" v="60" actId="478"/>
          <ac:picMkLst>
            <pc:docMk/>
            <pc:sldMk cId="551152281" sldId="265"/>
            <ac:picMk id="1026" creationId="{2DF2619F-F012-4897-99D4-F30DE62BF8FB}"/>
          </ac:picMkLst>
        </pc:picChg>
        <pc:picChg chg="add mod">
          <ac:chgData name="Koen Decoodt" userId="4e9652e3ebf773e8" providerId="LiveId" clId="{F3D8F570-E814-4E13-91FB-8D732A8D1850}" dt="2020-11-04T15:37:24.716" v="7745" actId="14100"/>
          <ac:picMkLst>
            <pc:docMk/>
            <pc:sldMk cId="551152281" sldId="265"/>
            <ac:picMk id="1027" creationId="{D70141A8-A731-4199-AAB1-78007C59A07E}"/>
          </ac:picMkLst>
        </pc:picChg>
        <pc:picChg chg="add mod">
          <ac:chgData name="Koen Decoodt" userId="4e9652e3ebf773e8" providerId="LiveId" clId="{F3D8F570-E814-4E13-91FB-8D732A8D1850}" dt="2020-10-31T15:07:34.864" v="113" actId="1076"/>
          <ac:picMkLst>
            <pc:docMk/>
            <pc:sldMk cId="551152281" sldId="265"/>
            <ac:picMk id="1028" creationId="{245637D3-0C72-432D-9508-8F5A57D9123B}"/>
          </ac:picMkLst>
        </pc:picChg>
      </pc:sldChg>
      <pc:sldChg chg="add del">
        <pc:chgData name="Koen Decoodt" userId="4e9652e3ebf773e8" providerId="LiveId" clId="{F3D8F570-E814-4E13-91FB-8D732A8D1850}" dt="2020-10-31T15:16:54.296" v="286" actId="47"/>
        <pc:sldMkLst>
          <pc:docMk/>
          <pc:sldMk cId="1960442879" sldId="266"/>
        </pc:sldMkLst>
      </pc:sldChg>
      <pc:sldChg chg="add del">
        <pc:chgData name="Koen Decoodt" userId="4e9652e3ebf773e8" providerId="LiveId" clId="{F3D8F570-E814-4E13-91FB-8D732A8D1850}" dt="2020-10-31T15:16:55.883" v="287" actId="47"/>
        <pc:sldMkLst>
          <pc:docMk/>
          <pc:sldMk cId="1825009479" sldId="267"/>
        </pc:sldMkLst>
      </pc:sldChg>
      <pc:sldChg chg="addSp delSp modSp add del mod modClrScheme chgLayout">
        <pc:chgData name="Koen Decoodt" userId="4e9652e3ebf773e8" providerId="LiveId" clId="{F3D8F570-E814-4E13-91FB-8D732A8D1850}" dt="2020-10-31T15:53:32.342" v="844" actId="47"/>
        <pc:sldMkLst>
          <pc:docMk/>
          <pc:sldMk cId="1824750524" sldId="268"/>
        </pc:sldMkLst>
        <pc:spChg chg="add mod ord">
          <ac:chgData name="Koen Decoodt" userId="4e9652e3ebf773e8" providerId="LiveId" clId="{F3D8F570-E814-4E13-91FB-8D732A8D1850}" dt="2020-10-31T15:53:06.942" v="843" actId="700"/>
          <ac:spMkLst>
            <pc:docMk/>
            <pc:sldMk cId="1824750524" sldId="268"/>
            <ac:spMk id="2" creationId="{9E3B8951-7142-4632-BB65-02F1B87250AE}"/>
          </ac:spMkLst>
        </pc:spChg>
        <pc:spChg chg="del mod ord">
          <ac:chgData name="Koen Decoodt" userId="4e9652e3ebf773e8" providerId="LiveId" clId="{F3D8F570-E814-4E13-91FB-8D732A8D1850}" dt="2020-10-31T15:53:06.942" v="843" actId="700"/>
          <ac:spMkLst>
            <pc:docMk/>
            <pc:sldMk cId="1824750524" sldId="268"/>
            <ac:spMk id="4097" creationId="{00000000-0000-0000-0000-000000000000}"/>
          </ac:spMkLst>
        </pc:spChg>
        <pc:spChg chg="mod ord">
          <ac:chgData name="Koen Decoodt" userId="4e9652e3ebf773e8" providerId="LiveId" clId="{F3D8F570-E814-4E13-91FB-8D732A8D1850}" dt="2020-10-31T15:53:06.942" v="843" actId="700"/>
          <ac:spMkLst>
            <pc:docMk/>
            <pc:sldMk cId="1824750524" sldId="268"/>
            <ac:spMk id="4098" creationId="{00000000-0000-0000-0000-000000000000}"/>
          </ac:spMkLst>
        </pc:spChg>
      </pc:sldChg>
      <pc:sldChg chg="addSp delSp modSp add mod addCm delCm">
        <pc:chgData name="Koen Decoodt" userId="4e9652e3ebf773e8" providerId="LiveId" clId="{F3D8F570-E814-4E13-91FB-8D732A8D1850}" dt="2020-11-16T11:33:32.184" v="7888" actId="478"/>
        <pc:sldMkLst>
          <pc:docMk/>
          <pc:sldMk cId="956391477" sldId="269"/>
        </pc:sldMkLst>
        <pc:spChg chg="add del mod">
          <ac:chgData name="Koen Decoodt" userId="4e9652e3ebf773e8" providerId="LiveId" clId="{F3D8F570-E814-4E13-91FB-8D732A8D1850}" dt="2020-11-16T11:33:32.184" v="7888" actId="478"/>
          <ac:spMkLst>
            <pc:docMk/>
            <pc:sldMk cId="956391477" sldId="269"/>
            <ac:spMk id="2" creationId="{0108903A-58F6-44D5-9BEB-24B1E8E1B8B4}"/>
          </ac:spMkLst>
        </pc:spChg>
        <pc:spChg chg="add mod">
          <ac:chgData name="Koen Decoodt" userId="4e9652e3ebf773e8" providerId="LiveId" clId="{F3D8F570-E814-4E13-91FB-8D732A8D1850}" dt="2020-11-03T14:42:53.064" v="6733" actId="207"/>
          <ac:spMkLst>
            <pc:docMk/>
            <pc:sldMk cId="956391477" sldId="269"/>
            <ac:spMk id="5" creationId="{AA7654FC-BE21-45E1-B4D9-5ABC5EF42914}"/>
          </ac:spMkLst>
        </pc:spChg>
        <pc:spChg chg="add mod">
          <ac:chgData name="Koen Decoodt" userId="4e9652e3ebf773e8" providerId="LiveId" clId="{F3D8F570-E814-4E13-91FB-8D732A8D1850}" dt="2020-11-15T14:23:18.118" v="7803"/>
          <ac:spMkLst>
            <pc:docMk/>
            <pc:sldMk cId="956391477" sldId="269"/>
            <ac:spMk id="7" creationId="{78A6C7BD-0386-4278-BA95-13CB8EBE89F6}"/>
          </ac:spMkLst>
        </pc:spChg>
        <pc:spChg chg="mod">
          <ac:chgData name="Koen Decoodt" userId="4e9652e3ebf773e8" providerId="LiveId" clId="{F3D8F570-E814-4E13-91FB-8D732A8D1850}" dt="2020-11-03T14:44:00.648" v="6743" actId="20577"/>
          <ac:spMkLst>
            <pc:docMk/>
            <pc:sldMk cId="956391477" sldId="269"/>
            <ac:spMk id="4097" creationId="{00000000-0000-0000-0000-000000000000}"/>
          </ac:spMkLst>
        </pc:spChg>
        <pc:spChg chg="del mod">
          <ac:chgData name="Koen Decoodt" userId="4e9652e3ebf773e8" providerId="LiveId" clId="{F3D8F570-E814-4E13-91FB-8D732A8D1850}" dt="2020-11-15T14:23:10.536" v="7802" actId="478"/>
          <ac:spMkLst>
            <pc:docMk/>
            <pc:sldMk cId="956391477" sldId="269"/>
            <ac:spMk id="4098" creationId="{00000000-0000-0000-0000-000000000000}"/>
          </ac:spMkLst>
        </pc:spChg>
        <pc:graphicFrameChg chg="add del">
          <ac:chgData name="Koen Decoodt" userId="4e9652e3ebf773e8" providerId="LiveId" clId="{F3D8F570-E814-4E13-91FB-8D732A8D1850}" dt="2020-10-31T15:31:24.295" v="604" actId="478"/>
          <ac:graphicFrameMkLst>
            <pc:docMk/>
            <pc:sldMk cId="956391477" sldId="269"/>
            <ac:graphicFrameMk id="4" creationId="{F2A326B6-3FE3-42E7-AA3F-7EB2ED723976}"/>
          </ac:graphicFrameMkLst>
        </pc:graphicFrameChg>
        <pc:picChg chg="add mod">
          <ac:chgData name="Koen Decoodt" userId="4e9652e3ebf773e8" providerId="LiveId" clId="{F3D8F570-E814-4E13-91FB-8D732A8D1850}" dt="2020-11-03T14:43:27.921" v="6735" actId="1076"/>
          <ac:picMkLst>
            <pc:docMk/>
            <pc:sldMk cId="956391477" sldId="269"/>
            <ac:picMk id="3" creationId="{CC6DACC7-CFFE-4676-B2B3-6B013758EF02}"/>
          </ac:picMkLst>
        </pc:picChg>
      </pc:sldChg>
      <pc:sldChg chg="addSp delSp modSp add mod">
        <pc:chgData name="Koen Decoodt" userId="4e9652e3ebf773e8" providerId="LiveId" clId="{F3D8F570-E814-4E13-91FB-8D732A8D1850}" dt="2020-11-15T14:23:31.097" v="7805"/>
        <pc:sldMkLst>
          <pc:docMk/>
          <pc:sldMk cId="3906892778" sldId="270"/>
        </pc:sldMkLst>
        <pc:spChg chg="add mod">
          <ac:chgData name="Koen Decoodt" userId="4e9652e3ebf773e8" providerId="LiveId" clId="{F3D8F570-E814-4E13-91FB-8D732A8D1850}" dt="2020-11-15T14:23:28.063" v="7804" actId="478"/>
          <ac:spMkLst>
            <pc:docMk/>
            <pc:sldMk cId="3906892778" sldId="270"/>
            <ac:spMk id="3" creationId="{7F9A697C-0913-4701-9CBD-23929D57A357}"/>
          </ac:spMkLst>
        </pc:spChg>
        <pc:spChg chg="add mod">
          <ac:chgData name="Koen Decoodt" userId="4e9652e3ebf773e8" providerId="LiveId" clId="{F3D8F570-E814-4E13-91FB-8D732A8D1850}" dt="2020-11-15T14:23:31.097" v="7805"/>
          <ac:spMkLst>
            <pc:docMk/>
            <pc:sldMk cId="3906892778" sldId="270"/>
            <ac:spMk id="8" creationId="{0B1AE21F-DCF0-4F30-8235-29E9E04693C8}"/>
          </ac:spMkLst>
        </pc:spChg>
        <pc:spChg chg="mod">
          <ac:chgData name="Koen Decoodt" userId="4e9652e3ebf773e8" providerId="LiveId" clId="{F3D8F570-E814-4E13-91FB-8D732A8D1850}" dt="2020-11-01T14:34:25.015" v="5316" actId="14100"/>
          <ac:spMkLst>
            <pc:docMk/>
            <pc:sldMk cId="3906892778" sldId="270"/>
            <ac:spMk id="4097" creationId="{00000000-0000-0000-0000-000000000000}"/>
          </ac:spMkLst>
        </pc:spChg>
        <pc:spChg chg="del mod">
          <ac:chgData name="Koen Decoodt" userId="4e9652e3ebf773e8" providerId="LiveId" clId="{F3D8F570-E814-4E13-91FB-8D732A8D1850}" dt="2020-11-15T14:23:28.063" v="7804" actId="478"/>
          <ac:spMkLst>
            <pc:docMk/>
            <pc:sldMk cId="3906892778" sldId="270"/>
            <ac:spMk id="4098" creationId="{00000000-0000-0000-0000-000000000000}"/>
          </ac:spMkLst>
        </pc:spChg>
        <pc:graphicFrameChg chg="add mod modGraphic">
          <ac:chgData name="Koen Decoodt" userId="4e9652e3ebf773e8" providerId="LiveId" clId="{F3D8F570-E814-4E13-91FB-8D732A8D1850}" dt="2020-11-01T14:34:35.308" v="5318" actId="14100"/>
          <ac:graphicFrameMkLst>
            <pc:docMk/>
            <pc:sldMk cId="3906892778" sldId="270"/>
            <ac:graphicFrameMk id="2" creationId="{FF364378-BBF0-49CE-8AB2-7C944CFCB8C4}"/>
          </ac:graphicFrameMkLst>
        </pc:graphicFrameChg>
        <pc:picChg chg="add mod">
          <ac:chgData name="Koen Decoodt" userId="4e9652e3ebf773e8" providerId="LiveId" clId="{F3D8F570-E814-4E13-91FB-8D732A8D1850}" dt="2020-11-01T15:10:38.100" v="5358" actId="14100"/>
          <ac:picMkLst>
            <pc:docMk/>
            <pc:sldMk cId="3906892778" sldId="270"/>
            <ac:picMk id="4" creationId="{B86F1610-DAE9-41E6-B5FD-3B4706B35FE6}"/>
          </ac:picMkLst>
        </pc:picChg>
        <pc:picChg chg="mod">
          <ac:chgData name="Koen Decoodt" userId="4e9652e3ebf773e8" providerId="LiveId" clId="{F3D8F570-E814-4E13-91FB-8D732A8D1850}" dt="2020-11-01T14:34:09.432" v="5313" actId="1076"/>
          <ac:picMkLst>
            <pc:docMk/>
            <pc:sldMk cId="3906892778" sldId="270"/>
            <ac:picMk id="2050" creationId="{38AB23D2-D389-4C24-8AA7-7DC28B8A7BB2}"/>
          </ac:picMkLst>
        </pc:picChg>
      </pc:sldChg>
      <pc:sldChg chg="addSp delSp modSp add del mod modClrScheme chgLayout">
        <pc:chgData name="Koen Decoodt" userId="4e9652e3ebf773e8" providerId="LiveId" clId="{F3D8F570-E814-4E13-91FB-8D732A8D1850}" dt="2020-10-31T15:53:34.328" v="845" actId="47"/>
        <pc:sldMkLst>
          <pc:docMk/>
          <pc:sldMk cId="1815934083" sldId="271"/>
        </pc:sldMkLst>
        <pc:spChg chg="add mod ord">
          <ac:chgData name="Koen Decoodt" userId="4e9652e3ebf773e8" providerId="LiveId" clId="{F3D8F570-E814-4E13-91FB-8D732A8D1850}" dt="2020-10-31T15:52:46.777" v="842" actId="700"/>
          <ac:spMkLst>
            <pc:docMk/>
            <pc:sldMk cId="1815934083" sldId="271"/>
            <ac:spMk id="2" creationId="{B9A6ABA3-C7C2-4CEF-939D-D2B627397FB7}"/>
          </ac:spMkLst>
        </pc:spChg>
        <pc:spChg chg="add mod ord">
          <ac:chgData name="Koen Decoodt" userId="4e9652e3ebf773e8" providerId="LiveId" clId="{F3D8F570-E814-4E13-91FB-8D732A8D1850}" dt="2020-10-31T15:52:46.777" v="842" actId="700"/>
          <ac:spMkLst>
            <pc:docMk/>
            <pc:sldMk cId="1815934083" sldId="271"/>
            <ac:spMk id="3" creationId="{1135933E-E327-46E2-8293-42172C6FD064}"/>
          </ac:spMkLst>
        </pc:spChg>
        <pc:spChg chg="del mod ord">
          <ac:chgData name="Koen Decoodt" userId="4e9652e3ebf773e8" providerId="LiveId" clId="{F3D8F570-E814-4E13-91FB-8D732A8D1850}" dt="2020-10-31T15:52:46.777" v="842" actId="700"/>
          <ac:spMkLst>
            <pc:docMk/>
            <pc:sldMk cId="1815934083" sldId="271"/>
            <ac:spMk id="4097" creationId="{00000000-0000-0000-0000-000000000000}"/>
          </ac:spMkLst>
        </pc:spChg>
        <pc:spChg chg="mod ord">
          <ac:chgData name="Koen Decoodt" userId="4e9652e3ebf773e8" providerId="LiveId" clId="{F3D8F570-E814-4E13-91FB-8D732A8D1850}" dt="2020-10-31T15:52:46.777" v="842" actId="700"/>
          <ac:spMkLst>
            <pc:docMk/>
            <pc:sldMk cId="1815934083" sldId="271"/>
            <ac:spMk id="4098" creationId="{00000000-0000-0000-0000-000000000000}"/>
          </ac:spMkLst>
        </pc:spChg>
      </pc:sldChg>
      <pc:sldChg chg="addSp delSp modSp add mod">
        <pc:chgData name="Koen Decoodt" userId="4e9652e3ebf773e8" providerId="LiveId" clId="{F3D8F570-E814-4E13-91FB-8D732A8D1850}" dt="2020-11-16T11:33:38.320" v="7889" actId="478"/>
        <pc:sldMkLst>
          <pc:docMk/>
          <pc:sldMk cId="4196967174" sldId="272"/>
        </pc:sldMkLst>
        <pc:spChg chg="add del mod">
          <ac:chgData name="Koen Decoodt" userId="4e9652e3ebf773e8" providerId="LiveId" clId="{F3D8F570-E814-4E13-91FB-8D732A8D1850}" dt="2020-11-16T11:33:38.320" v="7889" actId="478"/>
          <ac:spMkLst>
            <pc:docMk/>
            <pc:sldMk cId="4196967174" sldId="272"/>
            <ac:spMk id="3" creationId="{67DCD61A-3FEF-4590-A27F-278998B23685}"/>
          </ac:spMkLst>
        </pc:spChg>
        <pc:spChg chg="add mod">
          <ac:chgData name="Koen Decoodt" userId="4e9652e3ebf773e8" providerId="LiveId" clId="{F3D8F570-E814-4E13-91FB-8D732A8D1850}" dt="2020-11-15T14:23:42.929" v="7807"/>
          <ac:spMkLst>
            <pc:docMk/>
            <pc:sldMk cId="4196967174" sldId="272"/>
            <ac:spMk id="6" creationId="{51555CDB-B32D-436C-854B-8509109FE8B5}"/>
          </ac:spMkLst>
        </pc:spChg>
        <pc:spChg chg="mod">
          <ac:chgData name="Koen Decoodt" userId="4e9652e3ebf773e8" providerId="LiveId" clId="{F3D8F570-E814-4E13-91FB-8D732A8D1850}" dt="2020-10-31T16:03:49.193" v="1024" actId="14100"/>
          <ac:spMkLst>
            <pc:docMk/>
            <pc:sldMk cId="4196967174" sldId="272"/>
            <ac:spMk id="4097" creationId="{00000000-0000-0000-0000-000000000000}"/>
          </ac:spMkLst>
        </pc:spChg>
        <pc:spChg chg="del">
          <ac:chgData name="Koen Decoodt" userId="4e9652e3ebf773e8" providerId="LiveId" clId="{F3D8F570-E814-4E13-91FB-8D732A8D1850}" dt="2020-11-15T14:23:39.444" v="7806" actId="478"/>
          <ac:spMkLst>
            <pc:docMk/>
            <pc:sldMk cId="4196967174" sldId="272"/>
            <ac:spMk id="4098" creationId="{00000000-0000-0000-0000-000000000000}"/>
          </ac:spMkLst>
        </pc:spChg>
        <pc:graphicFrameChg chg="add mod modGraphic">
          <ac:chgData name="Koen Decoodt" userId="4e9652e3ebf773e8" providerId="LiveId" clId="{F3D8F570-E814-4E13-91FB-8D732A8D1850}" dt="2020-10-31T16:03:02.897" v="1018" actId="14100"/>
          <ac:graphicFrameMkLst>
            <pc:docMk/>
            <pc:sldMk cId="4196967174" sldId="272"/>
            <ac:graphicFrameMk id="2" creationId="{57388AE4-7FBD-4863-BD3B-EA54556A6DF3}"/>
          </ac:graphicFrameMkLst>
        </pc:graphicFrameChg>
      </pc:sldChg>
      <pc:sldChg chg="addSp delSp modSp add mod">
        <pc:chgData name="Koen Decoodt" userId="4e9652e3ebf773e8" providerId="LiveId" clId="{F3D8F570-E814-4E13-91FB-8D732A8D1850}" dt="2020-11-15T14:25:37.370" v="7817" actId="115"/>
        <pc:sldMkLst>
          <pc:docMk/>
          <pc:sldMk cId="3813640905" sldId="273"/>
        </pc:sldMkLst>
        <pc:spChg chg="add del mod">
          <ac:chgData name="Koen Decoodt" userId="4e9652e3ebf773e8" providerId="LiveId" clId="{F3D8F570-E814-4E13-91FB-8D732A8D1850}" dt="2020-11-15T14:24:46.098" v="7810" actId="478"/>
          <ac:spMkLst>
            <pc:docMk/>
            <pc:sldMk cId="3813640905" sldId="273"/>
            <ac:spMk id="3" creationId="{6EA0394C-2019-4B52-BB95-4481FA5F799B}"/>
          </ac:spMkLst>
        </pc:spChg>
        <pc:spChg chg="add mod">
          <ac:chgData name="Koen Decoodt" userId="4e9652e3ebf773e8" providerId="LiveId" clId="{F3D8F570-E814-4E13-91FB-8D732A8D1850}" dt="2020-11-15T14:25:37.370" v="7817" actId="115"/>
          <ac:spMkLst>
            <pc:docMk/>
            <pc:sldMk cId="3813640905" sldId="273"/>
            <ac:spMk id="4" creationId="{84A57A2A-B774-4F9F-9A21-85A0B896A332}"/>
          </ac:spMkLst>
        </pc:spChg>
        <pc:spChg chg="add mod">
          <ac:chgData name="Koen Decoodt" userId="4e9652e3ebf773e8" providerId="LiveId" clId="{F3D8F570-E814-4E13-91FB-8D732A8D1850}" dt="2020-11-15T14:24:28.715" v="7809"/>
          <ac:spMkLst>
            <pc:docMk/>
            <pc:sldMk cId="3813640905" sldId="273"/>
            <ac:spMk id="7" creationId="{E67B912F-5B3B-4E1A-A539-99CB01025C61}"/>
          </ac:spMkLst>
        </pc:spChg>
        <pc:spChg chg="mod">
          <ac:chgData name="Koen Decoodt" userId="4e9652e3ebf773e8" providerId="LiveId" clId="{F3D8F570-E814-4E13-91FB-8D732A8D1850}" dt="2020-10-31T16:09:22.480" v="1041" actId="6549"/>
          <ac:spMkLst>
            <pc:docMk/>
            <pc:sldMk cId="3813640905" sldId="273"/>
            <ac:spMk id="4097" creationId="{00000000-0000-0000-0000-000000000000}"/>
          </ac:spMkLst>
        </pc:spChg>
        <pc:spChg chg="del">
          <ac:chgData name="Koen Decoodt" userId="4e9652e3ebf773e8" providerId="LiveId" clId="{F3D8F570-E814-4E13-91FB-8D732A8D1850}" dt="2020-11-15T14:24:12.142" v="7808" actId="478"/>
          <ac:spMkLst>
            <pc:docMk/>
            <pc:sldMk cId="3813640905" sldId="273"/>
            <ac:spMk id="4098" creationId="{00000000-0000-0000-0000-000000000000}"/>
          </ac:spMkLst>
        </pc:spChg>
        <pc:graphicFrameChg chg="add mod modGraphic">
          <ac:chgData name="Koen Decoodt" userId="4e9652e3ebf773e8" providerId="LiveId" clId="{F3D8F570-E814-4E13-91FB-8D732A8D1850}" dt="2020-10-31T16:21:36.593" v="1184" actId="20577"/>
          <ac:graphicFrameMkLst>
            <pc:docMk/>
            <pc:sldMk cId="3813640905" sldId="273"/>
            <ac:graphicFrameMk id="2" creationId="{BA440FAB-65D6-43E2-B0D2-8E1EE3217E03}"/>
          </ac:graphicFrameMkLst>
        </pc:graphicFrameChg>
      </pc:sldChg>
      <pc:sldChg chg="add del">
        <pc:chgData name="Koen Decoodt" userId="4e9652e3ebf773e8" providerId="LiveId" clId="{F3D8F570-E814-4E13-91FB-8D732A8D1850}" dt="2020-10-31T16:09:44.958" v="1046" actId="47"/>
        <pc:sldMkLst>
          <pc:docMk/>
          <pc:sldMk cId="719827058" sldId="274"/>
        </pc:sldMkLst>
      </pc:sldChg>
      <pc:sldChg chg="addSp delSp modSp add mod">
        <pc:chgData name="Koen Decoodt" userId="4e9652e3ebf773e8" providerId="LiveId" clId="{F3D8F570-E814-4E13-91FB-8D732A8D1850}" dt="2020-11-15T16:25:11.395" v="7887" actId="478"/>
        <pc:sldMkLst>
          <pc:docMk/>
          <pc:sldMk cId="3736582199" sldId="275"/>
        </pc:sldMkLst>
        <pc:spChg chg="add del mod">
          <ac:chgData name="Koen Decoodt" userId="4e9652e3ebf773e8" providerId="LiveId" clId="{F3D8F570-E814-4E13-91FB-8D732A8D1850}" dt="2020-11-15T16:24:48.745" v="7886" actId="478"/>
          <ac:spMkLst>
            <pc:docMk/>
            <pc:sldMk cId="3736582199" sldId="275"/>
            <ac:spMk id="2" creationId="{1AB28FD1-7798-4504-9F95-23BBA6805DA3}"/>
          </ac:spMkLst>
        </pc:spChg>
        <pc:spChg chg="add del mod">
          <ac:chgData name="Koen Decoodt" userId="4e9652e3ebf773e8" providerId="LiveId" clId="{F3D8F570-E814-4E13-91FB-8D732A8D1850}" dt="2020-11-01T14:01:57.445" v="5201" actId="478"/>
          <ac:spMkLst>
            <pc:docMk/>
            <pc:sldMk cId="3736582199" sldId="275"/>
            <ac:spMk id="2" creationId="{980D3FC8-7095-4A7A-8AC9-41316C233723}"/>
          </ac:spMkLst>
        </pc:spChg>
        <pc:spChg chg="add mod">
          <ac:chgData name="Koen Decoodt" userId="4e9652e3ebf773e8" providerId="LiveId" clId="{F3D8F570-E814-4E13-91FB-8D732A8D1850}" dt="2020-10-31T16:39:27.742" v="1346" actId="14100"/>
          <ac:spMkLst>
            <pc:docMk/>
            <pc:sldMk cId="3736582199" sldId="275"/>
            <ac:spMk id="3" creationId="{95700EB0-F988-42B8-BA56-3131575B2179}"/>
          </ac:spMkLst>
        </pc:spChg>
        <pc:spChg chg="add del mod">
          <ac:chgData name="Koen Decoodt" userId="4e9652e3ebf773e8" providerId="LiveId" clId="{F3D8F570-E814-4E13-91FB-8D732A8D1850}" dt="2020-11-01T14:01:35.438" v="5197" actId="22"/>
          <ac:spMkLst>
            <pc:docMk/>
            <pc:sldMk cId="3736582199" sldId="275"/>
            <ac:spMk id="4" creationId="{13B8D70D-6289-47EB-8E9E-5951C1ABC5C1}"/>
          </ac:spMkLst>
        </pc:spChg>
        <pc:spChg chg="add del mod">
          <ac:chgData name="Koen Decoodt" userId="4e9652e3ebf773e8" providerId="LiveId" clId="{F3D8F570-E814-4E13-91FB-8D732A8D1850}" dt="2020-11-15T16:25:11.395" v="7887" actId="478"/>
          <ac:spMkLst>
            <pc:docMk/>
            <pc:sldMk cId="3736582199" sldId="275"/>
            <ac:spMk id="4" creationId="{8D645462-A3A3-4CD3-A383-2830015BA029}"/>
          </ac:spMkLst>
        </pc:spChg>
        <pc:spChg chg="add mod">
          <ac:chgData name="Koen Decoodt" userId="4e9652e3ebf773e8" providerId="LiveId" clId="{F3D8F570-E814-4E13-91FB-8D732A8D1850}" dt="2020-11-01T14:02:58.659" v="5218" actId="255"/>
          <ac:spMkLst>
            <pc:docMk/>
            <pc:sldMk cId="3736582199" sldId="275"/>
            <ac:spMk id="6" creationId="{C93BF232-8539-420C-9603-E83161B48834}"/>
          </ac:spMkLst>
        </pc:spChg>
        <pc:spChg chg="add del mod">
          <ac:chgData name="Koen Decoodt" userId="4e9652e3ebf773e8" providerId="LiveId" clId="{F3D8F570-E814-4E13-91FB-8D732A8D1850}" dt="2020-10-31T16:38:53.052" v="1339" actId="478"/>
          <ac:spMkLst>
            <pc:docMk/>
            <pc:sldMk cId="3736582199" sldId="275"/>
            <ac:spMk id="8" creationId="{BA0A66EF-0B75-4772-BEB3-557698ADF8DB}"/>
          </ac:spMkLst>
        </pc:spChg>
        <pc:spChg chg="add mod">
          <ac:chgData name="Koen Decoodt" userId="4e9652e3ebf773e8" providerId="LiveId" clId="{F3D8F570-E814-4E13-91FB-8D732A8D1850}" dt="2020-10-31T16:39:35.703" v="1348" actId="14100"/>
          <ac:spMkLst>
            <pc:docMk/>
            <pc:sldMk cId="3736582199" sldId="275"/>
            <ac:spMk id="9" creationId="{4320B144-7602-4EA2-9EFE-E4D39C99B1C3}"/>
          </ac:spMkLst>
        </pc:spChg>
        <pc:spChg chg="add mod">
          <ac:chgData name="Koen Decoodt" userId="4e9652e3ebf773e8" providerId="LiveId" clId="{F3D8F570-E814-4E13-91FB-8D732A8D1850}" dt="2020-10-31T16:39:12.728" v="1343" actId="14100"/>
          <ac:spMkLst>
            <pc:docMk/>
            <pc:sldMk cId="3736582199" sldId="275"/>
            <ac:spMk id="10" creationId="{2B3A2DEF-E4F5-40B1-9318-49353D205E57}"/>
          </ac:spMkLst>
        </pc:spChg>
        <pc:spChg chg="add mod">
          <ac:chgData name="Koen Decoodt" userId="4e9652e3ebf773e8" providerId="LiveId" clId="{F3D8F570-E814-4E13-91FB-8D732A8D1850}" dt="2020-11-15T14:25:59.207" v="7819"/>
          <ac:spMkLst>
            <pc:docMk/>
            <pc:sldMk cId="3736582199" sldId="275"/>
            <ac:spMk id="11" creationId="{5B0763EB-6A58-40E7-91E3-CA6E016CD040}"/>
          </ac:spMkLst>
        </pc:spChg>
        <pc:spChg chg="add del mod">
          <ac:chgData name="Koen Decoodt" userId="4e9652e3ebf773e8" providerId="LiveId" clId="{F3D8F570-E814-4E13-91FB-8D732A8D1850}" dt="2020-10-31T16:53:24.477" v="1585" actId="478"/>
          <ac:spMkLst>
            <pc:docMk/>
            <pc:sldMk cId="3736582199" sldId="275"/>
            <ac:spMk id="11" creationId="{F4301464-D53F-431F-AA9A-1C8B32F22B4B}"/>
          </ac:spMkLst>
        </pc:spChg>
        <pc:spChg chg="add del mod">
          <ac:chgData name="Koen Decoodt" userId="4e9652e3ebf773e8" providerId="LiveId" clId="{F3D8F570-E814-4E13-91FB-8D732A8D1850}" dt="2020-10-31T16:53:27.309" v="1586" actId="478"/>
          <ac:spMkLst>
            <pc:docMk/>
            <pc:sldMk cId="3736582199" sldId="275"/>
            <ac:spMk id="12" creationId="{71BBC3E6-0E16-48A5-9C92-BF8F54170C08}"/>
          </ac:spMkLst>
        </pc:spChg>
        <pc:spChg chg="add del mod">
          <ac:chgData name="Koen Decoodt" userId="4e9652e3ebf773e8" providerId="LiveId" clId="{F3D8F570-E814-4E13-91FB-8D732A8D1850}" dt="2020-10-31T16:40:29.846" v="1353" actId="478"/>
          <ac:spMkLst>
            <pc:docMk/>
            <pc:sldMk cId="3736582199" sldId="275"/>
            <ac:spMk id="13" creationId="{83700C5B-5A75-421A-9975-F343D4B2FBA6}"/>
          </ac:spMkLst>
        </pc:spChg>
        <pc:spChg chg="add del mod">
          <ac:chgData name="Koen Decoodt" userId="4e9652e3ebf773e8" providerId="LiveId" clId="{F3D8F570-E814-4E13-91FB-8D732A8D1850}" dt="2020-10-31T16:40:46.994" v="1360" actId="478"/>
          <ac:spMkLst>
            <pc:docMk/>
            <pc:sldMk cId="3736582199" sldId="275"/>
            <ac:spMk id="14" creationId="{867E0A15-F084-41F9-A410-A204CCBA3044}"/>
          </ac:spMkLst>
        </pc:spChg>
        <pc:spChg chg="add del mod">
          <ac:chgData name="Koen Decoodt" userId="4e9652e3ebf773e8" providerId="LiveId" clId="{F3D8F570-E814-4E13-91FB-8D732A8D1850}" dt="2020-10-31T16:41:42.627" v="1370" actId="478"/>
          <ac:spMkLst>
            <pc:docMk/>
            <pc:sldMk cId="3736582199" sldId="275"/>
            <ac:spMk id="15" creationId="{593BE07A-0F79-4E8C-9B17-39F6629DEBFD}"/>
          </ac:spMkLst>
        </pc:spChg>
        <pc:spChg chg="add mod">
          <ac:chgData name="Koen Decoodt" userId="4e9652e3ebf773e8" providerId="LiveId" clId="{F3D8F570-E814-4E13-91FB-8D732A8D1850}" dt="2020-10-31T16:41:55.475" v="1372" actId="1076"/>
          <ac:spMkLst>
            <pc:docMk/>
            <pc:sldMk cId="3736582199" sldId="275"/>
            <ac:spMk id="16" creationId="{DFAA0860-9F5A-4D07-B2AE-49F492044508}"/>
          </ac:spMkLst>
        </pc:spChg>
        <pc:spChg chg="del mod">
          <ac:chgData name="Koen Decoodt" userId="4e9652e3ebf773e8" providerId="LiveId" clId="{F3D8F570-E814-4E13-91FB-8D732A8D1850}" dt="2020-11-15T16:24:40.009" v="7885" actId="478"/>
          <ac:spMkLst>
            <pc:docMk/>
            <pc:sldMk cId="3736582199" sldId="275"/>
            <ac:spMk id="4097" creationId="{00000000-0000-0000-0000-000000000000}"/>
          </ac:spMkLst>
        </pc:spChg>
        <pc:spChg chg="del">
          <ac:chgData name="Koen Decoodt" userId="4e9652e3ebf773e8" providerId="LiveId" clId="{F3D8F570-E814-4E13-91FB-8D732A8D1850}" dt="2020-11-15T14:25:55.750" v="7818" actId="478"/>
          <ac:spMkLst>
            <pc:docMk/>
            <pc:sldMk cId="3736582199" sldId="275"/>
            <ac:spMk id="4098" creationId="{00000000-0000-0000-0000-000000000000}"/>
          </ac:spMkLst>
        </pc:spChg>
        <pc:picChg chg="add del mod">
          <ac:chgData name="Koen Decoodt" userId="4e9652e3ebf773e8" providerId="LiveId" clId="{F3D8F570-E814-4E13-91FB-8D732A8D1850}" dt="2020-11-01T14:01:35.438" v="5197" actId="22"/>
          <ac:picMkLst>
            <pc:docMk/>
            <pc:sldMk cId="3736582199" sldId="275"/>
            <ac:picMk id="5" creationId="{E3A0211D-6ABF-4C9C-B914-36F7D2D47B65}"/>
          </ac:picMkLst>
        </pc:picChg>
        <pc:picChg chg="add mod">
          <ac:chgData name="Koen Decoodt" userId="4e9652e3ebf773e8" providerId="LiveId" clId="{F3D8F570-E814-4E13-91FB-8D732A8D1850}" dt="2020-11-01T14:02:21.879" v="5205" actId="14100"/>
          <ac:picMkLst>
            <pc:docMk/>
            <pc:sldMk cId="3736582199" sldId="275"/>
            <ac:picMk id="7" creationId="{8CDA792B-65D9-4B7E-AF30-CF446CC695E2}"/>
          </ac:picMkLst>
        </pc:picChg>
        <pc:picChg chg="add del">
          <ac:chgData name="Koen Decoodt" userId="4e9652e3ebf773e8" providerId="LiveId" clId="{F3D8F570-E814-4E13-91FB-8D732A8D1850}" dt="2020-11-01T14:02:11.006" v="5203" actId="478"/>
          <ac:picMkLst>
            <pc:docMk/>
            <pc:sldMk cId="3736582199" sldId="275"/>
            <ac:picMk id="8" creationId="{E373915D-627E-4514-9E33-1B38963891BC}"/>
          </ac:picMkLst>
        </pc:picChg>
        <pc:picChg chg="add del mod">
          <ac:chgData name="Koen Decoodt" userId="4e9652e3ebf773e8" providerId="LiveId" clId="{F3D8F570-E814-4E13-91FB-8D732A8D1850}" dt="2020-11-01T14:01:37.681" v="5199"/>
          <ac:picMkLst>
            <pc:docMk/>
            <pc:sldMk cId="3736582199" sldId="275"/>
            <ac:picMk id="1026" creationId="{6ECE9886-E59F-4A1D-A9F9-EA283850BA78}"/>
          </ac:picMkLst>
        </pc:picChg>
        <pc:cxnChg chg="add del mod">
          <ac:chgData name="Koen Decoodt" userId="4e9652e3ebf773e8" providerId="LiveId" clId="{F3D8F570-E814-4E13-91FB-8D732A8D1850}" dt="2020-10-31T16:29:32.424" v="1252" actId="478"/>
          <ac:cxnSpMkLst>
            <pc:docMk/>
            <pc:sldMk cId="3736582199" sldId="275"/>
            <ac:cxnSpMk id="5" creationId="{91481184-48EC-46C4-9DA7-C2BBD97F303C}"/>
          </ac:cxnSpMkLst>
        </pc:cxnChg>
      </pc:sldChg>
      <pc:sldChg chg="addSp delSp modSp new mod">
        <pc:chgData name="Koen Decoodt" userId="4e9652e3ebf773e8" providerId="LiveId" clId="{F3D8F570-E814-4E13-91FB-8D732A8D1850}" dt="2020-11-15T14:28:12.007" v="7829"/>
        <pc:sldMkLst>
          <pc:docMk/>
          <pc:sldMk cId="4035517001" sldId="276"/>
        </pc:sldMkLst>
        <pc:spChg chg="mod">
          <ac:chgData name="Koen Decoodt" userId="4e9652e3ebf773e8" providerId="LiveId" clId="{F3D8F570-E814-4E13-91FB-8D732A8D1850}" dt="2020-11-03T15:01:16.486" v="6831" actId="20577"/>
          <ac:spMkLst>
            <pc:docMk/>
            <pc:sldMk cId="4035517001" sldId="276"/>
            <ac:spMk id="2" creationId="{EBFE8F74-E37B-4F90-A0E2-6F7D10304DF1}"/>
          </ac:spMkLst>
        </pc:spChg>
        <pc:spChg chg="mod">
          <ac:chgData name="Koen Decoodt" userId="4e9652e3ebf773e8" providerId="LiveId" clId="{F3D8F570-E814-4E13-91FB-8D732A8D1850}" dt="2020-11-03T15:03:18.619" v="6852" actId="6549"/>
          <ac:spMkLst>
            <pc:docMk/>
            <pc:sldMk cId="4035517001" sldId="276"/>
            <ac:spMk id="3" creationId="{DF831DBC-79E5-49CE-B214-88BD7B6F3E71}"/>
          </ac:spMkLst>
        </pc:spChg>
        <pc:spChg chg="add mod">
          <ac:chgData name="Koen Decoodt" userId="4e9652e3ebf773e8" providerId="LiveId" clId="{F3D8F570-E814-4E13-91FB-8D732A8D1850}" dt="2020-11-03T15:03:03.677" v="6850" actId="14100"/>
          <ac:spMkLst>
            <pc:docMk/>
            <pc:sldMk cId="4035517001" sldId="276"/>
            <ac:spMk id="4" creationId="{5E2B544A-67B8-4DEA-BAF4-27952659F0C1}"/>
          </ac:spMkLst>
        </pc:spChg>
        <pc:spChg chg="add mod">
          <ac:chgData name="Koen Decoodt" userId="4e9652e3ebf773e8" providerId="LiveId" clId="{F3D8F570-E814-4E13-91FB-8D732A8D1850}" dt="2020-11-03T15:02:55.930" v="6849" actId="1076"/>
          <ac:spMkLst>
            <pc:docMk/>
            <pc:sldMk cId="4035517001" sldId="276"/>
            <ac:spMk id="5" creationId="{6D0CA437-5CAD-4B6F-A935-879902C20E1E}"/>
          </ac:spMkLst>
        </pc:spChg>
        <pc:spChg chg="add del mod">
          <ac:chgData name="Koen Decoodt" userId="4e9652e3ebf773e8" providerId="LiveId" clId="{F3D8F570-E814-4E13-91FB-8D732A8D1850}" dt="2020-11-15T14:28:09.145" v="7828" actId="478"/>
          <ac:spMkLst>
            <pc:docMk/>
            <pc:sldMk cId="4035517001" sldId="276"/>
            <ac:spMk id="6" creationId="{7702A8A7-0431-46D9-A75F-D201AC7DAE59}"/>
          </ac:spMkLst>
        </pc:spChg>
        <pc:spChg chg="add mod">
          <ac:chgData name="Koen Decoodt" userId="4e9652e3ebf773e8" providerId="LiveId" clId="{F3D8F570-E814-4E13-91FB-8D732A8D1850}" dt="2020-11-15T14:28:12.007" v="7829"/>
          <ac:spMkLst>
            <pc:docMk/>
            <pc:sldMk cId="4035517001" sldId="276"/>
            <ac:spMk id="7" creationId="{B0B02A0A-FDE4-42AE-BF39-D4EDF86CF908}"/>
          </ac:spMkLst>
        </pc:spChg>
        <pc:picChg chg="add del">
          <ac:chgData name="Koen Decoodt" userId="4e9652e3ebf773e8" providerId="LiveId" clId="{F3D8F570-E814-4E13-91FB-8D732A8D1850}" dt="2020-10-31T18:02:50.191" v="2235" actId="22"/>
          <ac:picMkLst>
            <pc:docMk/>
            <pc:sldMk cId="4035517001" sldId="276"/>
            <ac:picMk id="5" creationId="{DE22E416-5344-4AF8-A441-EE205462008E}"/>
          </ac:picMkLst>
        </pc:picChg>
      </pc:sldChg>
      <pc:sldChg chg="addSp delSp modSp new mod">
        <pc:chgData name="Koen Decoodt" userId="4e9652e3ebf773e8" providerId="LiveId" clId="{F3D8F570-E814-4E13-91FB-8D732A8D1850}" dt="2020-11-15T14:28:27.243" v="7831"/>
        <pc:sldMkLst>
          <pc:docMk/>
          <pc:sldMk cId="1633233530" sldId="277"/>
        </pc:sldMkLst>
        <pc:spChg chg="mod">
          <ac:chgData name="Koen Decoodt" userId="4e9652e3ebf773e8" providerId="LiveId" clId="{F3D8F570-E814-4E13-91FB-8D732A8D1850}" dt="2020-11-03T15:04:55.093" v="6863" actId="20577"/>
          <ac:spMkLst>
            <pc:docMk/>
            <pc:sldMk cId="1633233530" sldId="277"/>
            <ac:spMk id="2" creationId="{6E2F9A9B-C2EF-4B59-86F7-82B16A4A099A}"/>
          </ac:spMkLst>
        </pc:spChg>
        <pc:spChg chg="mod">
          <ac:chgData name="Koen Decoodt" userId="4e9652e3ebf773e8" providerId="LiveId" clId="{F3D8F570-E814-4E13-91FB-8D732A8D1850}" dt="2020-11-01T09:55:15.096" v="2516" actId="14100"/>
          <ac:spMkLst>
            <pc:docMk/>
            <pc:sldMk cId="1633233530" sldId="277"/>
            <ac:spMk id="3" creationId="{FBAA0232-52C8-469B-83A6-1705BED27066}"/>
          </ac:spMkLst>
        </pc:spChg>
        <pc:spChg chg="add del mod">
          <ac:chgData name="Koen Decoodt" userId="4e9652e3ebf773e8" providerId="LiveId" clId="{F3D8F570-E814-4E13-91FB-8D732A8D1850}" dt="2020-11-15T14:28:24.804" v="7830" actId="478"/>
          <ac:spMkLst>
            <pc:docMk/>
            <pc:sldMk cId="1633233530" sldId="277"/>
            <ac:spMk id="4" creationId="{901BF4A9-D8DC-4FAB-8FFA-FE8A5008306B}"/>
          </ac:spMkLst>
        </pc:spChg>
        <pc:spChg chg="add mod">
          <ac:chgData name="Koen Decoodt" userId="4e9652e3ebf773e8" providerId="LiveId" clId="{F3D8F570-E814-4E13-91FB-8D732A8D1850}" dt="2020-11-15T14:28:27.243" v="7831"/>
          <ac:spMkLst>
            <pc:docMk/>
            <pc:sldMk cId="1633233530" sldId="277"/>
            <ac:spMk id="5" creationId="{6382D8B6-72C8-4501-8BF0-FC2C06A8E603}"/>
          </ac:spMkLst>
        </pc:spChg>
      </pc:sldChg>
      <pc:sldChg chg="addSp delSp modSp new mod">
        <pc:chgData name="Koen Decoodt" userId="4e9652e3ebf773e8" providerId="LiveId" clId="{F3D8F570-E814-4E13-91FB-8D732A8D1850}" dt="2020-11-15T14:28:39.061" v="7833"/>
        <pc:sldMkLst>
          <pc:docMk/>
          <pc:sldMk cId="1668488562" sldId="278"/>
        </pc:sldMkLst>
        <pc:spChg chg="mod">
          <ac:chgData name="Koen Decoodt" userId="4e9652e3ebf773e8" providerId="LiveId" clId="{F3D8F570-E814-4E13-91FB-8D732A8D1850}" dt="2020-11-03T15:06:45.602" v="6870" actId="2711"/>
          <ac:spMkLst>
            <pc:docMk/>
            <pc:sldMk cId="1668488562" sldId="278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09:56:28.368" v="2530" actId="20577"/>
          <ac:spMkLst>
            <pc:docMk/>
            <pc:sldMk cId="1668488562" sldId="278"/>
            <ac:spMk id="3" creationId="{4538A0BF-0DD8-4791-89EC-2917D671C406}"/>
          </ac:spMkLst>
        </pc:spChg>
        <pc:spChg chg="add del mod">
          <ac:chgData name="Koen Decoodt" userId="4e9652e3ebf773e8" providerId="LiveId" clId="{F3D8F570-E814-4E13-91FB-8D732A8D1850}" dt="2020-11-15T14:28:36.209" v="7832" actId="478"/>
          <ac:spMkLst>
            <pc:docMk/>
            <pc:sldMk cId="1668488562" sldId="278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28:39.061" v="7833"/>
          <ac:spMkLst>
            <pc:docMk/>
            <pc:sldMk cId="1668488562" sldId="278"/>
            <ac:spMk id="5" creationId="{0AD29DBA-2A5C-49D8-AC93-41B4B6D13EDD}"/>
          </ac:spMkLst>
        </pc:spChg>
      </pc:sldChg>
      <pc:sldChg chg="addSp modSp new mod ord">
        <pc:chgData name="Koen Decoodt" userId="4e9652e3ebf773e8" providerId="LiveId" clId="{F3D8F570-E814-4E13-91FB-8D732A8D1850}" dt="2020-11-15T14:35:44.953" v="7876"/>
        <pc:sldMkLst>
          <pc:docMk/>
          <pc:sldMk cId="432543735" sldId="279"/>
        </pc:sldMkLst>
        <pc:spChg chg="mod">
          <ac:chgData name="Koen Decoodt" userId="4e9652e3ebf773e8" providerId="LiveId" clId="{F3D8F570-E814-4E13-91FB-8D732A8D1850}" dt="2020-11-02T15:41:46.725" v="6641" actId="6549"/>
          <ac:spMkLst>
            <pc:docMk/>
            <pc:sldMk cId="432543735" sldId="279"/>
            <ac:spMk id="2" creationId="{C322FB99-48F5-470D-842D-F371867D331B}"/>
          </ac:spMkLst>
        </pc:spChg>
        <pc:spChg chg="mod">
          <ac:chgData name="Koen Decoodt" userId="4e9652e3ebf773e8" providerId="LiveId" clId="{F3D8F570-E814-4E13-91FB-8D732A8D1850}" dt="2020-11-01T10:51:40.967" v="4154" actId="20577"/>
          <ac:spMkLst>
            <pc:docMk/>
            <pc:sldMk cId="432543735" sldId="279"/>
            <ac:spMk id="3" creationId="{8F55912B-996C-4DC8-AD62-4DA0456B8F2E}"/>
          </ac:spMkLst>
        </pc:spChg>
        <pc:spChg chg="add mod">
          <ac:chgData name="Koen Decoodt" userId="4e9652e3ebf773e8" providerId="LiveId" clId="{F3D8F570-E814-4E13-91FB-8D732A8D1850}" dt="2020-11-15T14:35:44.953" v="7876"/>
          <ac:spMkLst>
            <pc:docMk/>
            <pc:sldMk cId="432543735" sldId="279"/>
            <ac:spMk id="4" creationId="{BA47C802-86D2-4C8E-A9E4-91C5B4585B62}"/>
          </ac:spMkLst>
        </pc:spChg>
      </pc:sldChg>
      <pc:sldChg chg="addSp delSp modSp new mod">
        <pc:chgData name="Koen Decoodt" userId="4e9652e3ebf773e8" providerId="LiveId" clId="{F3D8F570-E814-4E13-91FB-8D732A8D1850}" dt="2020-11-15T14:36:16.349" v="7879"/>
        <pc:sldMkLst>
          <pc:docMk/>
          <pc:sldMk cId="2383178209" sldId="280"/>
        </pc:sldMkLst>
        <pc:spChg chg="mod">
          <ac:chgData name="Koen Decoodt" userId="4e9652e3ebf773e8" providerId="LiveId" clId="{F3D8F570-E814-4E13-91FB-8D732A8D1850}" dt="2020-11-02T15:43:35.025" v="6647" actId="122"/>
          <ac:spMkLst>
            <pc:docMk/>
            <pc:sldMk cId="2383178209" sldId="280"/>
            <ac:spMk id="2" creationId="{8FCC79EE-9486-4B9B-B92B-0E20996C9A3F}"/>
          </ac:spMkLst>
        </pc:spChg>
        <pc:spChg chg="add mod">
          <ac:chgData name="Koen Decoodt" userId="4e9652e3ebf773e8" providerId="LiveId" clId="{F3D8F570-E814-4E13-91FB-8D732A8D1850}" dt="2020-11-15T14:36:16.349" v="7879"/>
          <ac:spMkLst>
            <pc:docMk/>
            <pc:sldMk cId="2383178209" sldId="280"/>
            <ac:spMk id="3" creationId="{E6F4BF5E-1B7E-45BF-A0FF-09F720EF8DEA}"/>
          </ac:spMkLst>
        </pc:spChg>
        <pc:spChg chg="del">
          <ac:chgData name="Koen Decoodt" userId="4e9652e3ebf773e8" providerId="LiveId" clId="{F3D8F570-E814-4E13-91FB-8D732A8D1850}" dt="2020-11-01T10:56:40.393" v="4214" actId="478"/>
          <ac:spMkLst>
            <pc:docMk/>
            <pc:sldMk cId="2383178209" sldId="280"/>
            <ac:spMk id="3" creationId="{EF72FDED-4E49-4A03-8827-453AC5919354}"/>
          </ac:spMkLst>
        </pc:spChg>
        <pc:picChg chg="add del">
          <ac:chgData name="Koen Decoodt" userId="4e9652e3ebf773e8" providerId="LiveId" clId="{F3D8F570-E814-4E13-91FB-8D732A8D1850}" dt="2020-11-01T10:58:47.205" v="4358" actId="478"/>
          <ac:picMkLst>
            <pc:docMk/>
            <pc:sldMk cId="2383178209" sldId="280"/>
            <ac:picMk id="5" creationId="{D39A6650-58F5-4C02-B544-C638F82F14C2}"/>
          </ac:picMkLst>
        </pc:picChg>
      </pc:sldChg>
      <pc:sldChg chg="new del">
        <pc:chgData name="Koen Decoodt" userId="4e9652e3ebf773e8" providerId="LiveId" clId="{F3D8F570-E814-4E13-91FB-8D732A8D1850}" dt="2020-11-03T16:05:32.507" v="7564" actId="47"/>
        <pc:sldMkLst>
          <pc:docMk/>
          <pc:sldMk cId="604926897" sldId="281"/>
        </pc:sldMkLst>
      </pc:sldChg>
      <pc:sldChg chg="addSp delSp modSp new mod">
        <pc:chgData name="Koen Decoodt" userId="4e9652e3ebf773e8" providerId="LiveId" clId="{F3D8F570-E814-4E13-91FB-8D732A8D1850}" dt="2020-11-15T14:36:33.514" v="7881" actId="1076"/>
        <pc:sldMkLst>
          <pc:docMk/>
          <pc:sldMk cId="4003917547" sldId="282"/>
        </pc:sldMkLst>
        <pc:spChg chg="del">
          <ac:chgData name="Koen Decoodt" userId="4e9652e3ebf773e8" providerId="LiveId" clId="{F3D8F570-E814-4E13-91FB-8D732A8D1850}" dt="2020-11-01T11:01:27.054" v="4398" actId="478"/>
          <ac:spMkLst>
            <pc:docMk/>
            <pc:sldMk cId="4003917547" sldId="282"/>
            <ac:spMk id="2" creationId="{A788FBFB-8C4E-4837-93C8-6762337B8BFC}"/>
          </ac:spMkLst>
        </pc:spChg>
        <pc:spChg chg="mod">
          <ac:chgData name="Koen Decoodt" userId="4e9652e3ebf773e8" providerId="LiveId" clId="{F3D8F570-E814-4E13-91FB-8D732A8D1850}" dt="2020-11-02T15:44:08.888" v="6648" actId="2711"/>
          <ac:spMkLst>
            <pc:docMk/>
            <pc:sldMk cId="4003917547" sldId="282"/>
            <ac:spMk id="3" creationId="{A6BA89A1-516B-45D0-B42D-012777D80097}"/>
          </ac:spMkLst>
        </pc:spChg>
        <pc:spChg chg="add mod">
          <ac:chgData name="Koen Decoodt" userId="4e9652e3ebf773e8" providerId="LiveId" clId="{F3D8F570-E814-4E13-91FB-8D732A8D1850}" dt="2020-11-15T14:36:33.514" v="7881" actId="1076"/>
          <ac:spMkLst>
            <pc:docMk/>
            <pc:sldMk cId="4003917547" sldId="282"/>
            <ac:spMk id="6" creationId="{A14E35E1-43AD-487A-8067-52F7C939ADDA}"/>
          </ac:spMkLst>
        </pc:spChg>
        <pc:picChg chg="add mod">
          <ac:chgData name="Koen Decoodt" userId="4e9652e3ebf773e8" providerId="LiveId" clId="{F3D8F570-E814-4E13-91FB-8D732A8D1850}" dt="2020-11-03T16:12:48.874" v="7588" actId="1076"/>
          <ac:picMkLst>
            <pc:docMk/>
            <pc:sldMk cId="4003917547" sldId="282"/>
            <ac:picMk id="4" creationId="{CC5FB829-51BE-4874-8A83-EE672FB964A5}"/>
          </ac:picMkLst>
        </pc:picChg>
        <pc:picChg chg="add mod">
          <ac:chgData name="Koen Decoodt" userId="4e9652e3ebf773e8" providerId="LiveId" clId="{F3D8F570-E814-4E13-91FB-8D732A8D1850}" dt="2020-11-03T16:12:54.202" v="7589" actId="14100"/>
          <ac:picMkLst>
            <pc:docMk/>
            <pc:sldMk cId="4003917547" sldId="282"/>
            <ac:picMk id="5" creationId="{2373F7A3-DA45-419A-86A6-F1E4382D6834}"/>
          </ac:picMkLst>
        </pc:picChg>
        <pc:picChg chg="add mod">
          <ac:chgData name="Koen Decoodt" userId="4e9652e3ebf773e8" providerId="LiveId" clId="{F3D8F570-E814-4E13-91FB-8D732A8D1850}" dt="2020-11-03T16:11:39.741" v="7583"/>
          <ac:picMkLst>
            <pc:docMk/>
            <pc:sldMk cId="4003917547" sldId="282"/>
            <ac:picMk id="6" creationId="{88418635-8BB1-413F-98CE-8157414B1078}"/>
          </ac:picMkLst>
        </pc:picChg>
      </pc:sldChg>
      <pc:sldChg chg="addSp delSp modSp new mod ord modClrScheme chgLayout">
        <pc:chgData name="Koen Decoodt" userId="4e9652e3ebf773e8" providerId="LiveId" clId="{F3D8F570-E814-4E13-91FB-8D732A8D1850}" dt="2020-11-15T14:32:41.028" v="7863" actId="14100"/>
        <pc:sldMkLst>
          <pc:docMk/>
          <pc:sldMk cId="2482787657" sldId="283"/>
        </pc:sldMkLst>
        <pc:spChg chg="mod ord">
          <ac:chgData name="Koen Decoodt" userId="4e9652e3ebf773e8" providerId="LiveId" clId="{F3D8F570-E814-4E13-91FB-8D732A8D1850}" dt="2020-11-03T15:22:38.104" v="7079" actId="2711"/>
          <ac:spMkLst>
            <pc:docMk/>
            <pc:sldMk cId="2482787657" sldId="283"/>
            <ac:spMk id="2" creationId="{DEC58E8C-A953-4E87-838B-865F74170DDC}"/>
          </ac:spMkLst>
        </pc:spChg>
        <pc:spChg chg="add del mod ord">
          <ac:chgData name="Koen Decoodt" userId="4e9652e3ebf773e8" providerId="LiveId" clId="{F3D8F570-E814-4E13-91FB-8D732A8D1850}" dt="2020-11-01T15:59:02.289" v="5413" actId="700"/>
          <ac:spMkLst>
            <pc:docMk/>
            <pc:sldMk cId="2482787657" sldId="283"/>
            <ac:spMk id="3" creationId="{99DF70A3-2A71-4BE6-BF1A-C96C0625F0B6}"/>
          </ac:spMkLst>
        </pc:spChg>
        <pc:spChg chg="del mod">
          <ac:chgData name="Koen Decoodt" userId="4e9652e3ebf773e8" providerId="LiveId" clId="{F3D8F570-E814-4E13-91FB-8D732A8D1850}" dt="2020-11-01T11:02:18.837" v="4403" actId="478"/>
          <ac:spMkLst>
            <pc:docMk/>
            <pc:sldMk cId="2482787657" sldId="283"/>
            <ac:spMk id="3" creationId="{C3AED6AB-F5A5-4BEB-ABF7-206B88FF71A9}"/>
          </ac:spMkLst>
        </pc:spChg>
        <pc:spChg chg="add del mod">
          <ac:chgData name="Koen Decoodt" userId="4e9652e3ebf773e8" providerId="LiveId" clId="{F3D8F570-E814-4E13-91FB-8D732A8D1850}" dt="2020-11-15T14:32:24.246" v="7860"/>
          <ac:spMkLst>
            <pc:docMk/>
            <pc:sldMk cId="2482787657" sldId="283"/>
            <ac:spMk id="6" creationId="{395428EE-9B8E-4A94-B295-05F929408748}"/>
          </ac:spMkLst>
        </pc:spChg>
        <pc:spChg chg="add del mod ord">
          <ac:chgData name="Koen Decoodt" userId="4e9652e3ebf773e8" providerId="LiveId" clId="{F3D8F570-E814-4E13-91FB-8D732A8D1850}" dt="2020-11-01T15:59:02.289" v="5413" actId="700"/>
          <ac:spMkLst>
            <pc:docMk/>
            <pc:sldMk cId="2482787657" sldId="283"/>
            <ac:spMk id="6" creationId="{EC351897-7EC0-4162-A07F-8C44F6C8A6CA}"/>
          </ac:spMkLst>
        </pc:spChg>
        <pc:spChg chg="add mod">
          <ac:chgData name="Koen Decoodt" userId="4e9652e3ebf773e8" providerId="LiveId" clId="{F3D8F570-E814-4E13-91FB-8D732A8D1850}" dt="2020-11-03T15:22:19.958" v="7078" actId="207"/>
          <ac:spMkLst>
            <pc:docMk/>
            <pc:sldMk cId="2482787657" sldId="283"/>
            <ac:spMk id="7" creationId="{49C87FEF-B7D6-4E0E-BC24-A576BA04C623}"/>
          </ac:spMkLst>
        </pc:spChg>
        <pc:spChg chg="add mod">
          <ac:chgData name="Koen Decoodt" userId="4e9652e3ebf773e8" providerId="LiveId" clId="{F3D8F570-E814-4E13-91FB-8D732A8D1850}" dt="2020-11-15T14:32:41.028" v="7863" actId="14100"/>
          <ac:spMkLst>
            <pc:docMk/>
            <pc:sldMk cId="2482787657" sldId="283"/>
            <ac:spMk id="8" creationId="{F66A6B88-B4A3-4E9B-AEA5-949698302622}"/>
          </ac:spMkLst>
        </pc:spChg>
        <pc:picChg chg="add mod">
          <ac:chgData name="Koen Decoodt" userId="4e9652e3ebf773e8" providerId="LiveId" clId="{F3D8F570-E814-4E13-91FB-8D732A8D1850}" dt="2020-11-03T15:22:45.980" v="7080" actId="14100"/>
          <ac:picMkLst>
            <pc:docMk/>
            <pc:sldMk cId="2482787657" sldId="283"/>
            <ac:picMk id="4" creationId="{083E7C07-8F4B-4A1C-BB5C-F9AAAA688488}"/>
          </ac:picMkLst>
        </pc:picChg>
        <pc:picChg chg="add mod">
          <ac:chgData name="Koen Decoodt" userId="4e9652e3ebf773e8" providerId="LiveId" clId="{F3D8F570-E814-4E13-91FB-8D732A8D1850}" dt="2020-10-31T17:26:52.604" v="2096"/>
          <ac:picMkLst>
            <pc:docMk/>
            <pc:sldMk cId="2482787657" sldId="283"/>
            <ac:picMk id="5" creationId="{6BE45581-BBB7-481A-B8B5-20CFB9BDA217}"/>
          </ac:picMkLst>
        </pc:picChg>
      </pc:sldChg>
      <pc:sldChg chg="addSp delSp modSp add mod">
        <pc:chgData name="Koen Decoodt" userId="4e9652e3ebf773e8" providerId="LiveId" clId="{F3D8F570-E814-4E13-91FB-8D732A8D1850}" dt="2020-11-15T14:55:36.194" v="7884" actId="478"/>
        <pc:sldMkLst>
          <pc:docMk/>
          <pc:sldMk cId="1050544459" sldId="284"/>
        </pc:sldMkLst>
        <pc:spChg chg="add del mod">
          <ac:chgData name="Koen Decoodt" userId="4e9652e3ebf773e8" providerId="LiveId" clId="{F3D8F570-E814-4E13-91FB-8D732A8D1850}" dt="2020-11-15T14:55:36.194" v="7884" actId="478"/>
          <ac:spMkLst>
            <pc:docMk/>
            <pc:sldMk cId="1050544459" sldId="284"/>
            <ac:spMk id="2" creationId="{D0D64AB2-A735-470B-808C-AAAF525F3017}"/>
          </ac:spMkLst>
        </pc:spChg>
        <pc:spChg chg="add mod">
          <ac:chgData name="Koen Decoodt" userId="4e9652e3ebf773e8" providerId="LiveId" clId="{F3D8F570-E814-4E13-91FB-8D732A8D1850}" dt="2020-10-31T17:24:17.245" v="2093" actId="14100"/>
          <ac:spMkLst>
            <pc:docMk/>
            <pc:sldMk cId="1050544459" sldId="284"/>
            <ac:spMk id="4" creationId="{272D5130-9757-467F-ACB9-E277D6F27BC7}"/>
          </ac:spMkLst>
        </pc:spChg>
        <pc:spChg chg="add del mod">
          <ac:chgData name="Koen Decoodt" userId="4e9652e3ebf773e8" providerId="LiveId" clId="{F3D8F570-E814-4E13-91FB-8D732A8D1850}" dt="2020-10-31T17:17:32.324" v="1961" actId="478"/>
          <ac:spMkLst>
            <pc:docMk/>
            <pc:sldMk cId="1050544459" sldId="284"/>
            <ac:spMk id="5" creationId="{0DC5C84D-77BE-4F99-A79B-E1747432418F}"/>
          </ac:spMkLst>
        </pc:spChg>
        <pc:spChg chg="add mod">
          <ac:chgData name="Koen Decoodt" userId="4e9652e3ebf773e8" providerId="LiveId" clId="{F3D8F570-E814-4E13-91FB-8D732A8D1850}" dt="2020-10-31T17:19:30.146" v="1973" actId="1076"/>
          <ac:spMkLst>
            <pc:docMk/>
            <pc:sldMk cId="1050544459" sldId="284"/>
            <ac:spMk id="9" creationId="{1D3D5426-7EC6-4026-83B7-742F3E49D59A}"/>
          </ac:spMkLst>
        </pc:spChg>
        <pc:spChg chg="add mod">
          <ac:chgData name="Koen Decoodt" userId="4e9652e3ebf773e8" providerId="LiveId" clId="{F3D8F570-E814-4E13-91FB-8D732A8D1850}" dt="2020-11-15T14:27:58.460" v="7827"/>
          <ac:spMkLst>
            <pc:docMk/>
            <pc:sldMk cId="1050544459" sldId="284"/>
            <ac:spMk id="10" creationId="{A41A3571-6156-4E9E-B303-4C16A2169C1E}"/>
          </ac:spMkLst>
        </pc:spChg>
        <pc:spChg chg="mod">
          <ac:chgData name="Koen Decoodt" userId="4e9652e3ebf773e8" providerId="LiveId" clId="{F3D8F570-E814-4E13-91FB-8D732A8D1850}" dt="2020-11-01T14:55:35.023" v="5350" actId="20577"/>
          <ac:spMkLst>
            <pc:docMk/>
            <pc:sldMk cId="1050544459" sldId="284"/>
            <ac:spMk id="4097" creationId="{00000000-0000-0000-0000-000000000000}"/>
          </ac:spMkLst>
        </pc:spChg>
        <pc:spChg chg="del">
          <ac:chgData name="Koen Decoodt" userId="4e9652e3ebf773e8" providerId="LiveId" clId="{F3D8F570-E814-4E13-91FB-8D732A8D1850}" dt="2020-11-15T14:27:52.928" v="7826" actId="478"/>
          <ac:spMkLst>
            <pc:docMk/>
            <pc:sldMk cId="1050544459" sldId="284"/>
            <ac:spMk id="4098" creationId="{00000000-0000-0000-0000-000000000000}"/>
          </ac:spMkLst>
        </pc:spChg>
        <pc:picChg chg="add del mod">
          <ac:chgData name="Koen Decoodt" userId="4e9652e3ebf773e8" providerId="LiveId" clId="{F3D8F570-E814-4E13-91FB-8D732A8D1850}" dt="2020-10-31T17:19:26.277" v="1972" actId="14100"/>
          <ac:picMkLst>
            <pc:docMk/>
            <pc:sldMk cId="1050544459" sldId="284"/>
            <ac:picMk id="3" creationId="{4F63822F-1067-4904-958B-969BDC5443FB}"/>
          </ac:picMkLst>
        </pc:picChg>
        <pc:picChg chg="add mod">
          <ac:chgData name="Koen Decoodt" userId="4e9652e3ebf773e8" providerId="LiveId" clId="{F3D8F570-E814-4E13-91FB-8D732A8D1850}" dt="2020-11-01T15:12:44.657" v="5376" actId="1076"/>
          <ac:picMkLst>
            <pc:docMk/>
            <pc:sldMk cId="1050544459" sldId="284"/>
            <ac:picMk id="5" creationId="{DB563CA0-4943-41D0-89FC-CBE578675AD0}"/>
          </ac:picMkLst>
        </pc:picChg>
        <pc:cxnChg chg="add del mod">
          <ac:chgData name="Koen Decoodt" userId="4e9652e3ebf773e8" providerId="LiveId" clId="{F3D8F570-E814-4E13-91FB-8D732A8D1850}" dt="2020-10-31T17:17:59.915" v="1964" actId="478"/>
          <ac:cxnSpMkLst>
            <pc:docMk/>
            <pc:sldMk cId="1050544459" sldId="284"/>
            <ac:cxnSpMk id="7" creationId="{FDC82581-7E26-4541-95EB-ACF62FCFD4ED}"/>
          </ac:cxnSpMkLst>
        </pc:cxnChg>
      </pc:sldChg>
      <pc:sldChg chg="addSp delSp modSp add del mod modClrScheme chgLayout">
        <pc:chgData name="Koen Decoodt" userId="4e9652e3ebf773e8" providerId="LiveId" clId="{F3D8F570-E814-4E13-91FB-8D732A8D1850}" dt="2020-11-01T08:59:26.348" v="2272" actId="47"/>
        <pc:sldMkLst>
          <pc:docMk/>
          <pc:sldMk cId="1889539039" sldId="285"/>
        </pc:sldMkLst>
        <pc:spChg chg="add del mod">
          <ac:chgData name="Koen Decoodt" userId="4e9652e3ebf773e8" providerId="LiveId" clId="{F3D8F570-E814-4E13-91FB-8D732A8D1850}" dt="2020-10-31T17:58:28.476" v="2119"/>
          <ac:spMkLst>
            <pc:docMk/>
            <pc:sldMk cId="1889539039" sldId="285"/>
            <ac:spMk id="2" creationId="{A68C6BA2-6E14-45E8-A8F5-10D6ED7669AD}"/>
          </ac:spMkLst>
        </pc:spChg>
        <pc:spChg chg="add del mod">
          <ac:chgData name="Koen Decoodt" userId="4e9652e3ebf773e8" providerId="LiveId" clId="{F3D8F570-E814-4E13-91FB-8D732A8D1850}" dt="2020-10-31T17:58:28.476" v="2119"/>
          <ac:spMkLst>
            <pc:docMk/>
            <pc:sldMk cId="1889539039" sldId="285"/>
            <ac:spMk id="3" creationId="{F17E4A3D-B975-47F1-AAB3-ED1BC48FB4F7}"/>
          </ac:spMkLst>
        </pc:spChg>
        <pc:spChg chg="add del mod">
          <ac:chgData name="Koen Decoodt" userId="4e9652e3ebf773e8" providerId="LiveId" clId="{F3D8F570-E814-4E13-91FB-8D732A8D1850}" dt="2020-10-31T17:58:27.021" v="2118"/>
          <ac:spMkLst>
            <pc:docMk/>
            <pc:sldMk cId="1889539039" sldId="285"/>
            <ac:spMk id="4" creationId="{B85E827C-5F09-45FF-969E-B8D306D0072D}"/>
          </ac:spMkLst>
        </pc:spChg>
        <pc:spChg chg="add del mod">
          <ac:chgData name="Koen Decoodt" userId="4e9652e3ebf773e8" providerId="LiveId" clId="{F3D8F570-E814-4E13-91FB-8D732A8D1850}" dt="2020-10-31T17:58:27.021" v="2118"/>
          <ac:spMkLst>
            <pc:docMk/>
            <pc:sldMk cId="1889539039" sldId="285"/>
            <ac:spMk id="5" creationId="{115572DC-1DF1-4C56-B831-02F2C1944AF5}"/>
          </ac:spMkLst>
        </pc:spChg>
        <pc:spChg chg="add mod ord">
          <ac:chgData name="Koen Decoodt" userId="4e9652e3ebf773e8" providerId="LiveId" clId="{F3D8F570-E814-4E13-91FB-8D732A8D1850}" dt="2020-10-31T17:59:12.818" v="2122" actId="700"/>
          <ac:spMkLst>
            <pc:docMk/>
            <pc:sldMk cId="1889539039" sldId="285"/>
            <ac:spMk id="6" creationId="{FAFF1393-44E1-40ED-898F-2F4DE6403BD6}"/>
          </ac:spMkLst>
        </pc:spChg>
        <pc:spChg chg="mod ord">
          <ac:chgData name="Koen Decoodt" userId="4e9652e3ebf773e8" providerId="LiveId" clId="{F3D8F570-E814-4E13-91FB-8D732A8D1850}" dt="2020-10-31T17:59:12.818" v="2122" actId="700"/>
          <ac:spMkLst>
            <pc:docMk/>
            <pc:sldMk cId="1889539039" sldId="285"/>
            <ac:spMk id="4097" creationId="{00000000-0000-0000-0000-000000000000}"/>
          </ac:spMkLst>
        </pc:spChg>
        <pc:spChg chg="mod ord">
          <ac:chgData name="Koen Decoodt" userId="4e9652e3ebf773e8" providerId="LiveId" clId="{F3D8F570-E814-4E13-91FB-8D732A8D1850}" dt="2020-10-31T17:59:12.818" v="2122" actId="700"/>
          <ac:spMkLst>
            <pc:docMk/>
            <pc:sldMk cId="1889539039" sldId="285"/>
            <ac:spMk id="4098" creationId="{00000000-0000-0000-0000-000000000000}"/>
          </ac:spMkLst>
        </pc:spChg>
      </pc:sldChg>
      <pc:sldChg chg="addSp delSp modSp add mod">
        <pc:chgData name="Koen Decoodt" userId="4e9652e3ebf773e8" providerId="LiveId" clId="{F3D8F570-E814-4E13-91FB-8D732A8D1850}" dt="2020-11-15T14:49:16.077" v="7883" actId="478"/>
        <pc:sldMkLst>
          <pc:docMk/>
          <pc:sldMk cId="724642196" sldId="286"/>
        </pc:sldMkLst>
        <pc:spChg chg="add mod">
          <ac:chgData name="Koen Decoodt" userId="4e9652e3ebf773e8" providerId="LiveId" clId="{F3D8F570-E814-4E13-91FB-8D732A8D1850}" dt="2020-11-03T16:08:12.561" v="7572" actId="255"/>
          <ac:spMkLst>
            <pc:docMk/>
            <pc:sldMk cId="724642196" sldId="286"/>
            <ac:spMk id="2" creationId="{747B75B1-58D5-4F45-9382-DE13E99D5467}"/>
          </ac:spMkLst>
        </pc:spChg>
        <pc:spChg chg="add mod">
          <ac:chgData name="Koen Decoodt" userId="4e9652e3ebf773e8" providerId="LiveId" clId="{F3D8F570-E814-4E13-91FB-8D732A8D1850}" dt="2020-11-03T16:06:38.833" v="7565" actId="207"/>
          <ac:spMkLst>
            <pc:docMk/>
            <pc:sldMk cId="724642196" sldId="286"/>
            <ac:spMk id="3" creationId="{DD43424A-2A51-4B7A-AAE8-03E8929D9728}"/>
          </ac:spMkLst>
        </pc:spChg>
        <pc:spChg chg="add del mod">
          <ac:chgData name="Koen Decoodt" userId="4e9652e3ebf773e8" providerId="LiveId" clId="{F3D8F570-E814-4E13-91FB-8D732A8D1850}" dt="2020-11-15T14:49:16.077" v="7883" actId="478"/>
          <ac:spMkLst>
            <pc:docMk/>
            <pc:sldMk cId="724642196" sldId="286"/>
            <ac:spMk id="4" creationId="{46E840B4-FFDE-49C8-A7DB-819B2EE7A735}"/>
          </ac:spMkLst>
        </pc:spChg>
        <pc:spChg chg="add mod">
          <ac:chgData name="Koen Decoodt" userId="4e9652e3ebf773e8" providerId="LiveId" clId="{F3D8F570-E814-4E13-91FB-8D732A8D1850}" dt="2020-11-15T14:27:31.071" v="7825"/>
          <ac:spMkLst>
            <pc:docMk/>
            <pc:sldMk cId="724642196" sldId="286"/>
            <ac:spMk id="8" creationId="{357DCABB-3293-4B97-954C-C3E5516B60BD}"/>
          </ac:spMkLst>
        </pc:spChg>
        <pc:spChg chg="mod">
          <ac:chgData name="Koen Decoodt" userId="4e9652e3ebf773e8" providerId="LiveId" clId="{F3D8F570-E814-4E13-91FB-8D732A8D1850}" dt="2020-11-03T16:07:02.853" v="7566" actId="207"/>
          <ac:spMkLst>
            <pc:docMk/>
            <pc:sldMk cId="724642196" sldId="286"/>
            <ac:spMk id="4097" creationId="{00000000-0000-0000-0000-000000000000}"/>
          </ac:spMkLst>
        </pc:spChg>
        <pc:spChg chg="del mod">
          <ac:chgData name="Koen Decoodt" userId="4e9652e3ebf773e8" providerId="LiveId" clId="{F3D8F570-E814-4E13-91FB-8D732A8D1850}" dt="2020-11-15T14:27:28.087" v="7824" actId="478"/>
          <ac:spMkLst>
            <pc:docMk/>
            <pc:sldMk cId="724642196" sldId="286"/>
            <ac:spMk id="4098" creationId="{00000000-0000-0000-0000-000000000000}"/>
          </ac:spMkLst>
        </pc:spChg>
        <pc:picChg chg="add mod">
          <ac:chgData name="Koen Decoodt" userId="4e9652e3ebf773e8" providerId="LiveId" clId="{F3D8F570-E814-4E13-91FB-8D732A8D1850}" dt="2020-11-01T15:12:16.340" v="5372" actId="1076"/>
          <ac:picMkLst>
            <pc:docMk/>
            <pc:sldMk cId="724642196" sldId="286"/>
            <ac:picMk id="5" creationId="{CF1FA463-C523-482A-96D4-CCBF584C78CA}"/>
          </ac:picMkLst>
        </pc:picChg>
      </pc:sldChg>
      <pc:sldChg chg="addSp delSp modSp add mod">
        <pc:chgData name="Koen Decoodt" userId="4e9652e3ebf773e8" providerId="LiveId" clId="{F3D8F570-E814-4E13-91FB-8D732A8D1850}" dt="2020-11-15T14:46:54.154" v="7882" actId="478"/>
        <pc:sldMkLst>
          <pc:docMk/>
          <pc:sldMk cId="1633400407" sldId="287"/>
        </pc:sldMkLst>
        <pc:spChg chg="add del mod">
          <ac:chgData name="Koen Decoodt" userId="4e9652e3ebf773e8" providerId="LiveId" clId="{F3D8F570-E814-4E13-91FB-8D732A8D1850}" dt="2020-11-15T14:46:54.154" v="7882" actId="478"/>
          <ac:spMkLst>
            <pc:docMk/>
            <pc:sldMk cId="1633400407" sldId="287"/>
            <ac:spMk id="2" creationId="{E4095073-B63C-475D-8BFC-12940270EEF0}"/>
          </ac:spMkLst>
        </pc:spChg>
        <pc:spChg chg="add mod">
          <ac:chgData name="Koen Decoodt" userId="4e9652e3ebf773e8" providerId="LiveId" clId="{F3D8F570-E814-4E13-91FB-8D732A8D1850}" dt="2020-11-03T14:48:33.229" v="6747" actId="207"/>
          <ac:spMkLst>
            <pc:docMk/>
            <pc:sldMk cId="1633400407" sldId="287"/>
            <ac:spMk id="4" creationId="{5F13DDD6-7987-4051-905A-9ACF134C0E82}"/>
          </ac:spMkLst>
        </pc:spChg>
        <pc:spChg chg="add mod">
          <ac:chgData name="Koen Decoodt" userId="4e9652e3ebf773e8" providerId="LiveId" clId="{F3D8F570-E814-4E13-91FB-8D732A8D1850}" dt="2020-11-03T14:47:31.851" v="6744" actId="207"/>
          <ac:spMkLst>
            <pc:docMk/>
            <pc:sldMk cId="1633400407" sldId="287"/>
            <ac:spMk id="5" creationId="{AE8F844C-2B0E-4671-B7F1-90B0793C317C}"/>
          </ac:spMkLst>
        </pc:spChg>
        <pc:spChg chg="add del">
          <ac:chgData name="Koen Decoodt" userId="4e9652e3ebf773e8" providerId="LiveId" clId="{F3D8F570-E814-4E13-91FB-8D732A8D1850}" dt="2020-10-31T16:58:06.121" v="1614" actId="22"/>
          <ac:spMkLst>
            <pc:docMk/>
            <pc:sldMk cId="1633400407" sldId="287"/>
            <ac:spMk id="7" creationId="{254C3EB3-8979-48C7-8207-97DD57DDD676}"/>
          </ac:spMkLst>
        </pc:spChg>
        <pc:spChg chg="add mod">
          <ac:chgData name="Koen Decoodt" userId="4e9652e3ebf773e8" providerId="LiveId" clId="{F3D8F570-E814-4E13-91FB-8D732A8D1850}" dt="2020-11-03T14:48:41.141" v="6748" actId="207"/>
          <ac:spMkLst>
            <pc:docMk/>
            <pc:sldMk cId="1633400407" sldId="287"/>
            <ac:spMk id="8" creationId="{552825D8-4307-46FF-B54F-9526BCA91165}"/>
          </ac:spMkLst>
        </pc:spChg>
        <pc:spChg chg="add mod">
          <ac:chgData name="Koen Decoodt" userId="4e9652e3ebf773e8" providerId="LiveId" clId="{F3D8F570-E814-4E13-91FB-8D732A8D1850}" dt="2020-11-15T14:27:15.344" v="7823"/>
          <ac:spMkLst>
            <pc:docMk/>
            <pc:sldMk cId="1633400407" sldId="287"/>
            <ac:spMk id="9" creationId="{A061E371-4049-4211-8A6F-22720E6EC0B3}"/>
          </ac:spMkLst>
        </pc:spChg>
        <pc:spChg chg="mod">
          <ac:chgData name="Koen Decoodt" userId="4e9652e3ebf773e8" providerId="LiveId" clId="{F3D8F570-E814-4E13-91FB-8D732A8D1850}" dt="2020-11-01T14:03:33.894" v="5223" actId="115"/>
          <ac:spMkLst>
            <pc:docMk/>
            <pc:sldMk cId="1633400407" sldId="287"/>
            <ac:spMk id="4097" creationId="{00000000-0000-0000-0000-000000000000}"/>
          </ac:spMkLst>
        </pc:spChg>
        <pc:spChg chg="del">
          <ac:chgData name="Koen Decoodt" userId="4e9652e3ebf773e8" providerId="LiveId" clId="{F3D8F570-E814-4E13-91FB-8D732A8D1850}" dt="2020-11-15T14:27:12.224" v="7822" actId="478"/>
          <ac:spMkLst>
            <pc:docMk/>
            <pc:sldMk cId="1633400407" sldId="287"/>
            <ac:spMk id="4098" creationId="{00000000-0000-0000-0000-000000000000}"/>
          </ac:spMkLst>
        </pc:spChg>
        <pc:graphicFrameChg chg="add mod modGraphic">
          <ac:chgData name="Koen Decoodt" userId="4e9652e3ebf773e8" providerId="LiveId" clId="{F3D8F570-E814-4E13-91FB-8D732A8D1850}" dt="2020-11-01T14:52:55.881" v="5332" actId="14100"/>
          <ac:graphicFrameMkLst>
            <pc:docMk/>
            <pc:sldMk cId="1633400407" sldId="287"/>
            <ac:graphicFrameMk id="6" creationId="{CA8444EA-E5E3-44FE-86D6-12EE06BB97C6}"/>
          </ac:graphicFrameMkLst>
        </pc:graphicFrameChg>
        <pc:picChg chg="add del">
          <ac:chgData name="Koen Decoodt" userId="4e9652e3ebf773e8" providerId="LiveId" clId="{F3D8F570-E814-4E13-91FB-8D732A8D1850}" dt="2020-11-01T14:03:25.181" v="5221" actId="22"/>
          <ac:picMkLst>
            <pc:docMk/>
            <pc:sldMk cId="1633400407" sldId="287"/>
            <ac:picMk id="2" creationId="{A9D0B205-0117-4C9D-A68B-E385DE89F80E}"/>
          </ac:picMkLst>
        </pc:picChg>
        <pc:picChg chg="add del mod">
          <ac:chgData name="Koen Decoodt" userId="4e9652e3ebf773e8" providerId="LiveId" clId="{F3D8F570-E814-4E13-91FB-8D732A8D1850}" dt="2020-10-31T16:54:27.431" v="1588" actId="478"/>
          <ac:picMkLst>
            <pc:docMk/>
            <pc:sldMk cId="1633400407" sldId="287"/>
            <ac:picMk id="3" creationId="{C72883B8-3E3E-43C4-8844-C1816DD5672F}"/>
          </ac:picMkLst>
        </pc:picChg>
      </pc:sldChg>
      <pc:sldChg chg="addSp delSp modSp add mod">
        <pc:chgData name="Koen Decoodt" userId="4e9652e3ebf773e8" providerId="LiveId" clId="{F3D8F570-E814-4E13-91FB-8D732A8D1850}" dt="2020-11-15T14:29:00.857" v="7837"/>
        <pc:sldMkLst>
          <pc:docMk/>
          <pc:sldMk cId="2493681199" sldId="288"/>
        </pc:sldMkLst>
        <pc:spChg chg="mod">
          <ac:chgData name="Koen Decoodt" userId="4e9652e3ebf773e8" providerId="LiveId" clId="{F3D8F570-E814-4E13-91FB-8D732A8D1850}" dt="2020-11-01T10:15:40.504" v="3327" actId="20577"/>
          <ac:spMkLst>
            <pc:docMk/>
            <pc:sldMk cId="2493681199" sldId="288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10:11:21.972" v="3118" actId="14100"/>
          <ac:spMkLst>
            <pc:docMk/>
            <pc:sldMk cId="2493681199" sldId="288"/>
            <ac:spMk id="3" creationId="{4538A0BF-0DD8-4791-89EC-2917D671C406}"/>
          </ac:spMkLst>
        </pc:spChg>
        <pc:spChg chg="del mod">
          <ac:chgData name="Koen Decoodt" userId="4e9652e3ebf773e8" providerId="LiveId" clId="{F3D8F570-E814-4E13-91FB-8D732A8D1850}" dt="2020-11-15T14:28:57.392" v="7836" actId="478"/>
          <ac:spMkLst>
            <pc:docMk/>
            <pc:sldMk cId="2493681199" sldId="288"/>
            <ac:spMk id="4" creationId="{26092914-9CC6-4207-927F-237B076293E8}"/>
          </ac:spMkLst>
        </pc:spChg>
        <pc:spChg chg="add del mod">
          <ac:chgData name="Koen Decoodt" userId="4e9652e3ebf773e8" providerId="LiveId" clId="{F3D8F570-E814-4E13-91FB-8D732A8D1850}" dt="2020-11-15T14:28:55.395" v="7835"/>
          <ac:spMkLst>
            <pc:docMk/>
            <pc:sldMk cId="2493681199" sldId="288"/>
            <ac:spMk id="5" creationId="{B92732B3-C511-4078-81B6-503B9B274DFA}"/>
          </ac:spMkLst>
        </pc:spChg>
        <pc:spChg chg="add mod">
          <ac:chgData name="Koen Decoodt" userId="4e9652e3ebf773e8" providerId="LiveId" clId="{F3D8F570-E814-4E13-91FB-8D732A8D1850}" dt="2020-11-15T14:29:00.857" v="7837"/>
          <ac:spMkLst>
            <pc:docMk/>
            <pc:sldMk cId="2493681199" sldId="288"/>
            <ac:spMk id="6" creationId="{484EBD4B-A897-4005-BBCC-830E29C13132}"/>
          </ac:spMkLst>
        </pc:spChg>
      </pc:sldChg>
      <pc:sldChg chg="addSp delSp modSp add mod">
        <pc:chgData name="Koen Decoodt" userId="4e9652e3ebf773e8" providerId="LiveId" clId="{F3D8F570-E814-4E13-91FB-8D732A8D1850}" dt="2020-11-15T14:29:43.680" v="7839"/>
        <pc:sldMkLst>
          <pc:docMk/>
          <pc:sldMk cId="1118083083" sldId="289"/>
        </pc:sldMkLst>
        <pc:spChg chg="mod">
          <ac:chgData name="Koen Decoodt" userId="4e9652e3ebf773e8" providerId="LiveId" clId="{F3D8F570-E814-4E13-91FB-8D732A8D1850}" dt="2020-11-03T15:08:12.047" v="6881" actId="2711"/>
          <ac:spMkLst>
            <pc:docMk/>
            <pc:sldMk cId="1118083083" sldId="289"/>
            <ac:spMk id="2" creationId="{44188097-ACFD-4179-BDCC-3439DEF9F40A}"/>
          </ac:spMkLst>
        </pc:spChg>
        <pc:spChg chg="del mod">
          <ac:chgData name="Koen Decoodt" userId="4e9652e3ebf773e8" providerId="LiveId" clId="{F3D8F570-E814-4E13-91FB-8D732A8D1850}" dt="2020-11-01T10:21:54.036" v="3359" actId="478"/>
          <ac:spMkLst>
            <pc:docMk/>
            <pc:sldMk cId="1118083083" sldId="289"/>
            <ac:spMk id="3" creationId="{4538A0BF-0DD8-4791-89EC-2917D671C406}"/>
          </ac:spMkLst>
        </pc:spChg>
        <pc:spChg chg="del mod">
          <ac:chgData name="Koen Decoodt" userId="4e9652e3ebf773e8" providerId="LiveId" clId="{F3D8F570-E814-4E13-91FB-8D732A8D1850}" dt="2020-11-15T14:29:40.738" v="7838" actId="478"/>
          <ac:spMkLst>
            <pc:docMk/>
            <pc:sldMk cId="1118083083" sldId="289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29:43.680" v="7839"/>
          <ac:spMkLst>
            <pc:docMk/>
            <pc:sldMk cId="1118083083" sldId="289"/>
            <ac:spMk id="5" creationId="{4582EC17-7B30-4AD8-8964-5ADF2B6BE2BF}"/>
          </ac:spMkLst>
        </pc:spChg>
        <pc:picChg chg="add mod">
          <ac:chgData name="Koen Decoodt" userId="4e9652e3ebf773e8" providerId="LiveId" clId="{F3D8F570-E814-4E13-91FB-8D732A8D1850}" dt="2020-11-01T10:22:05.947" v="3361" actId="14100"/>
          <ac:picMkLst>
            <pc:docMk/>
            <pc:sldMk cId="1118083083" sldId="289"/>
            <ac:picMk id="1026" creationId="{E055743C-C4A1-4559-B918-A5819C1FBAC8}"/>
          </ac:picMkLst>
        </pc:picChg>
        <pc:picChg chg="add del mod">
          <ac:chgData name="Koen Decoodt" userId="4e9652e3ebf773e8" providerId="LiveId" clId="{F3D8F570-E814-4E13-91FB-8D732A8D1850}" dt="2020-11-01T10:21:22.980" v="3355" actId="478"/>
          <ac:picMkLst>
            <pc:docMk/>
            <pc:sldMk cId="1118083083" sldId="289"/>
            <ac:picMk id="1028" creationId="{4B0FA333-59BB-46FF-9518-696D652D838A}"/>
          </ac:picMkLst>
        </pc:picChg>
      </pc:sldChg>
      <pc:sldChg chg="addSp delSp modSp add mod ord">
        <pc:chgData name="Koen Decoodt" userId="4e9652e3ebf773e8" providerId="LiveId" clId="{F3D8F570-E814-4E13-91FB-8D732A8D1850}" dt="2020-11-15T14:27:01.938" v="7821"/>
        <pc:sldMkLst>
          <pc:docMk/>
          <pc:sldMk cId="4030677231" sldId="290"/>
        </pc:sldMkLst>
        <pc:spChg chg="mod">
          <ac:chgData name="Koen Decoodt" userId="4e9652e3ebf773e8" providerId="LiveId" clId="{F3D8F570-E814-4E13-91FB-8D732A8D1850}" dt="2020-11-02T15:35:48.532" v="6590" actId="6549"/>
          <ac:spMkLst>
            <pc:docMk/>
            <pc:sldMk cId="4030677231" sldId="290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13:21:18.386" v="4770" actId="20577"/>
          <ac:spMkLst>
            <pc:docMk/>
            <pc:sldMk cId="4030677231" sldId="290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26:54.746" v="7820" actId="478"/>
          <ac:spMkLst>
            <pc:docMk/>
            <pc:sldMk cId="4030677231" sldId="290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27:01.938" v="7821"/>
          <ac:spMkLst>
            <pc:docMk/>
            <pc:sldMk cId="4030677231" sldId="290"/>
            <ac:spMk id="6" creationId="{D25C6C9E-F4C9-4AE1-9BD7-8932E2C19A70}"/>
          </ac:spMkLst>
        </pc:spChg>
        <pc:picChg chg="add">
          <ac:chgData name="Koen Decoodt" userId="4e9652e3ebf773e8" providerId="LiveId" clId="{F3D8F570-E814-4E13-91FB-8D732A8D1850}" dt="2020-11-01T14:35:11.865" v="5319"/>
          <ac:picMkLst>
            <pc:docMk/>
            <pc:sldMk cId="4030677231" sldId="290"/>
            <ac:picMk id="3074" creationId="{388C9B4E-34C0-4EF6-BC45-BCC70F93A4A9}"/>
          </ac:picMkLst>
        </pc:picChg>
      </pc:sldChg>
      <pc:sldChg chg="addSp delSp modSp add mod ord">
        <pc:chgData name="Koen Decoodt" userId="4e9652e3ebf773e8" providerId="LiveId" clId="{F3D8F570-E814-4E13-91FB-8D732A8D1850}" dt="2020-11-15T14:36:06.271" v="7878"/>
        <pc:sldMkLst>
          <pc:docMk/>
          <pc:sldMk cId="1180006942" sldId="291"/>
        </pc:sldMkLst>
        <pc:spChg chg="mod">
          <ac:chgData name="Koen Decoodt" userId="4e9652e3ebf773e8" providerId="LiveId" clId="{F3D8F570-E814-4E13-91FB-8D732A8D1850}" dt="2020-11-02T15:30:24.888" v="6570" actId="20577"/>
          <ac:spMkLst>
            <pc:docMk/>
            <pc:sldMk cId="1180006942" sldId="291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10:54:53.047" v="4203" actId="14100"/>
          <ac:spMkLst>
            <pc:docMk/>
            <pc:sldMk cId="1180006942" sldId="291"/>
            <ac:spMk id="3" creationId="{4538A0BF-0DD8-4791-89EC-2917D671C406}"/>
          </ac:spMkLst>
        </pc:spChg>
        <pc:spChg chg="del mod">
          <ac:chgData name="Koen Decoodt" userId="4e9652e3ebf773e8" providerId="LiveId" clId="{F3D8F570-E814-4E13-91FB-8D732A8D1850}" dt="2020-11-15T14:35:56.209" v="7877" actId="478"/>
          <ac:spMkLst>
            <pc:docMk/>
            <pc:sldMk cId="1180006942" sldId="291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6:06.271" v="7878"/>
          <ac:spMkLst>
            <pc:docMk/>
            <pc:sldMk cId="1180006942" sldId="291"/>
            <ac:spMk id="5" creationId="{D42A7009-BCF0-4FA5-B60F-723D83977C10}"/>
          </ac:spMkLst>
        </pc:spChg>
      </pc:sldChg>
      <pc:sldChg chg="addSp delSp modSp add mod">
        <pc:chgData name="Koen Decoodt" userId="4e9652e3ebf773e8" providerId="LiveId" clId="{F3D8F570-E814-4E13-91FB-8D732A8D1850}" dt="2020-11-15T14:29:52.226" v="7841"/>
        <pc:sldMkLst>
          <pc:docMk/>
          <pc:sldMk cId="1482012780" sldId="292"/>
        </pc:sldMkLst>
        <pc:spChg chg="mod">
          <ac:chgData name="Koen Decoodt" userId="4e9652e3ebf773e8" providerId="LiveId" clId="{F3D8F570-E814-4E13-91FB-8D732A8D1850}" dt="2020-11-03T15:08:48.858" v="6882" actId="113"/>
          <ac:spMkLst>
            <pc:docMk/>
            <pc:sldMk cId="1482012780" sldId="292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10:28:47.782" v="3572" actId="14100"/>
          <ac:spMkLst>
            <pc:docMk/>
            <pc:sldMk cId="1482012780" sldId="292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29:49.991" v="7840" actId="478"/>
          <ac:spMkLst>
            <pc:docMk/>
            <pc:sldMk cId="1482012780" sldId="292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29:52.226" v="7841"/>
          <ac:spMkLst>
            <pc:docMk/>
            <pc:sldMk cId="1482012780" sldId="292"/>
            <ac:spMk id="5" creationId="{4FF3CBC5-21BB-4238-808F-D4C2D1D19CA3}"/>
          </ac:spMkLst>
        </pc:spChg>
      </pc:sldChg>
      <pc:sldChg chg="addSp delSp modSp add mod">
        <pc:chgData name="Koen Decoodt" userId="4e9652e3ebf773e8" providerId="LiveId" clId="{F3D8F570-E814-4E13-91FB-8D732A8D1850}" dt="2020-11-15T14:30:11.265" v="7844"/>
        <pc:sldMkLst>
          <pc:docMk/>
          <pc:sldMk cId="376300962" sldId="293"/>
        </pc:sldMkLst>
        <pc:spChg chg="mod">
          <ac:chgData name="Koen Decoodt" userId="4e9652e3ebf773e8" providerId="LiveId" clId="{F3D8F570-E814-4E13-91FB-8D732A8D1850}" dt="2020-11-03T15:10:19.360" v="6910" actId="122"/>
          <ac:spMkLst>
            <pc:docMk/>
            <pc:sldMk cId="376300962" sldId="293"/>
            <ac:spMk id="2" creationId="{44188097-ACFD-4179-BDCC-3439DEF9F40A}"/>
          </ac:spMkLst>
        </pc:spChg>
        <pc:spChg chg="del mod">
          <ac:chgData name="Koen Decoodt" userId="4e9652e3ebf773e8" providerId="LiveId" clId="{F3D8F570-E814-4E13-91FB-8D732A8D1850}" dt="2020-11-01T10:35:44.136" v="3629" actId="478"/>
          <ac:spMkLst>
            <pc:docMk/>
            <pc:sldMk cId="376300962" sldId="293"/>
            <ac:spMk id="3" creationId="{4538A0BF-0DD8-4791-89EC-2917D671C406}"/>
          </ac:spMkLst>
        </pc:spChg>
        <pc:spChg chg="del mod">
          <ac:chgData name="Koen Decoodt" userId="4e9652e3ebf773e8" providerId="LiveId" clId="{F3D8F570-E814-4E13-91FB-8D732A8D1850}" dt="2020-11-15T14:30:08.574" v="7843" actId="478"/>
          <ac:spMkLst>
            <pc:docMk/>
            <pc:sldMk cId="376300962" sldId="293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0:11.265" v="7844"/>
          <ac:spMkLst>
            <pc:docMk/>
            <pc:sldMk cId="376300962" sldId="293"/>
            <ac:spMk id="5" creationId="{95E79252-D356-4472-BB22-738585F6A359}"/>
          </ac:spMkLst>
        </pc:spChg>
        <pc:picChg chg="add mod">
          <ac:chgData name="Koen Decoodt" userId="4e9652e3ebf773e8" providerId="LiveId" clId="{F3D8F570-E814-4E13-91FB-8D732A8D1850}" dt="2020-11-01T10:35:53.311" v="3630" actId="1076"/>
          <ac:picMkLst>
            <pc:docMk/>
            <pc:sldMk cId="376300962" sldId="293"/>
            <ac:picMk id="2050" creationId="{43761E19-EE02-40C9-8B54-AF524D74093B}"/>
          </ac:picMkLst>
        </pc:picChg>
      </pc:sldChg>
      <pc:sldChg chg="addSp delSp modSp add mod">
        <pc:chgData name="Koen Decoodt" userId="4e9652e3ebf773e8" providerId="LiveId" clId="{F3D8F570-E814-4E13-91FB-8D732A8D1850}" dt="2020-11-15T14:30:26.350" v="7846"/>
        <pc:sldMkLst>
          <pc:docMk/>
          <pc:sldMk cId="4278595284" sldId="294"/>
        </pc:sldMkLst>
        <pc:spChg chg="mod">
          <ac:chgData name="Koen Decoodt" userId="4e9652e3ebf773e8" providerId="LiveId" clId="{F3D8F570-E814-4E13-91FB-8D732A8D1850}" dt="2020-11-03T16:39:16.975" v="7742" actId="115"/>
          <ac:spMkLst>
            <pc:docMk/>
            <pc:sldMk cId="4278595284" sldId="294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3T16:39:51.160" v="7744" actId="113"/>
          <ac:spMkLst>
            <pc:docMk/>
            <pc:sldMk cId="4278595284" sldId="294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30:23.381" v="7845" actId="478"/>
          <ac:spMkLst>
            <pc:docMk/>
            <pc:sldMk cId="4278595284" sldId="294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03T16:38:43.029" v="7739" actId="14100"/>
          <ac:spMkLst>
            <pc:docMk/>
            <pc:sldMk cId="4278595284" sldId="294"/>
            <ac:spMk id="6" creationId="{29E0B1D1-5E0D-4E77-A443-CCEE42EE67D9}"/>
          </ac:spMkLst>
        </pc:spChg>
        <pc:spChg chg="add mod">
          <ac:chgData name="Koen Decoodt" userId="4e9652e3ebf773e8" providerId="LiveId" clId="{F3D8F570-E814-4E13-91FB-8D732A8D1850}" dt="2020-11-15T14:30:26.350" v="7846"/>
          <ac:spMkLst>
            <pc:docMk/>
            <pc:sldMk cId="4278595284" sldId="294"/>
            <ac:spMk id="7" creationId="{CDAE5C5C-3137-4D2A-992B-32AED0B7904F}"/>
          </ac:spMkLst>
        </pc:spChg>
        <pc:picChg chg="add mod">
          <ac:chgData name="Koen Decoodt" userId="4e9652e3ebf773e8" providerId="LiveId" clId="{F3D8F570-E814-4E13-91FB-8D732A8D1850}" dt="2020-11-03T16:35:23.024" v="7624"/>
          <ac:picMkLst>
            <pc:docMk/>
            <pc:sldMk cId="4278595284" sldId="294"/>
            <ac:picMk id="5" creationId="{3636BB10-F09A-44BA-8BD3-F4956B817A36}"/>
          </ac:picMkLst>
        </pc:picChg>
      </pc:sldChg>
      <pc:sldChg chg="addSp delSp modSp add mod">
        <pc:chgData name="Koen Decoodt" userId="4e9652e3ebf773e8" providerId="LiveId" clId="{F3D8F570-E814-4E13-91FB-8D732A8D1850}" dt="2020-11-15T14:33:13.169" v="7867"/>
        <pc:sldMkLst>
          <pc:docMk/>
          <pc:sldMk cId="1038490237" sldId="295"/>
        </pc:sldMkLst>
        <pc:spChg chg="mod">
          <ac:chgData name="Koen Decoodt" userId="4e9652e3ebf773e8" providerId="LiveId" clId="{F3D8F570-E814-4E13-91FB-8D732A8D1850}" dt="2020-11-03T15:46:31.430" v="7516" actId="20577"/>
          <ac:spMkLst>
            <pc:docMk/>
            <pc:sldMk cId="1038490237" sldId="295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3T15:44:49.483" v="7505" actId="14100"/>
          <ac:spMkLst>
            <pc:docMk/>
            <pc:sldMk cId="1038490237" sldId="295"/>
            <ac:spMk id="3" creationId="{4538A0BF-0DD8-4791-89EC-2917D671C406}"/>
          </ac:spMkLst>
        </pc:spChg>
        <pc:spChg chg="del mod">
          <ac:chgData name="Koen Decoodt" userId="4e9652e3ebf773e8" providerId="LiveId" clId="{F3D8F570-E814-4E13-91FB-8D732A8D1850}" dt="2020-11-15T14:33:07.929" v="7866" actId="478"/>
          <ac:spMkLst>
            <pc:docMk/>
            <pc:sldMk cId="1038490237" sldId="295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3:13.169" v="7867"/>
          <ac:spMkLst>
            <pc:docMk/>
            <pc:sldMk cId="1038490237" sldId="295"/>
            <ac:spMk id="7" creationId="{928A2797-FB1E-4D80-8832-47A8BCD4F8E1}"/>
          </ac:spMkLst>
        </pc:spChg>
        <pc:picChg chg="add mod">
          <ac:chgData name="Koen Decoodt" userId="4e9652e3ebf773e8" providerId="LiveId" clId="{F3D8F570-E814-4E13-91FB-8D732A8D1850}" dt="2020-11-03T16:16:24.052" v="7592" actId="14100"/>
          <ac:picMkLst>
            <pc:docMk/>
            <pc:sldMk cId="1038490237" sldId="295"/>
            <ac:picMk id="6" creationId="{C14E7228-44A4-407F-A291-49D75055A33D}"/>
          </ac:picMkLst>
        </pc:picChg>
      </pc:sldChg>
      <pc:sldChg chg="addSp delSp modSp add mod ord">
        <pc:chgData name="Koen Decoodt" userId="4e9652e3ebf773e8" providerId="LiveId" clId="{F3D8F570-E814-4E13-91FB-8D732A8D1850}" dt="2020-11-16T11:34:40.647" v="7908" actId="20577"/>
        <pc:sldMkLst>
          <pc:docMk/>
          <pc:sldMk cId="2840422963" sldId="296"/>
        </pc:sldMkLst>
        <pc:spChg chg="mod">
          <ac:chgData name="Koen Decoodt" userId="4e9652e3ebf773e8" providerId="LiveId" clId="{F3D8F570-E814-4E13-91FB-8D732A8D1850}" dt="2020-11-16T11:34:40.647" v="7908" actId="20577"/>
          <ac:spMkLst>
            <pc:docMk/>
            <pc:sldMk cId="2840422963" sldId="296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20:58:34.758" v="6095" actId="255"/>
          <ac:spMkLst>
            <pc:docMk/>
            <pc:sldMk cId="2840422963" sldId="296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34:41.842" v="7869" actId="478"/>
          <ac:spMkLst>
            <pc:docMk/>
            <pc:sldMk cId="2840422963" sldId="296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4:48.376" v="7870"/>
          <ac:spMkLst>
            <pc:docMk/>
            <pc:sldMk cId="2840422963" sldId="296"/>
            <ac:spMk id="5" creationId="{531A431A-7FB3-455B-8D7F-C33DAC3E2A49}"/>
          </ac:spMkLst>
        </pc:spChg>
        <pc:picChg chg="add del mod">
          <ac:chgData name="Koen Decoodt" userId="4e9652e3ebf773e8" providerId="LiveId" clId="{F3D8F570-E814-4E13-91FB-8D732A8D1850}" dt="2020-11-01T20:57:41.390" v="6041" actId="478"/>
          <ac:picMkLst>
            <pc:docMk/>
            <pc:sldMk cId="2840422963" sldId="296"/>
            <ac:picMk id="6" creationId="{62C884E1-F175-4AAD-AF4D-C6934129EF67}"/>
          </ac:picMkLst>
        </pc:picChg>
      </pc:sldChg>
      <pc:sldChg chg="addSp delSp modSp add mod ord">
        <pc:chgData name="Koen Decoodt" userId="4e9652e3ebf773e8" providerId="LiveId" clId="{F3D8F570-E814-4E13-91FB-8D732A8D1850}" dt="2020-11-15T14:31:42.871" v="7853"/>
        <pc:sldMkLst>
          <pc:docMk/>
          <pc:sldMk cId="39191706" sldId="297"/>
        </pc:sldMkLst>
        <pc:spChg chg="mod">
          <ac:chgData name="Koen Decoodt" userId="4e9652e3ebf773e8" providerId="LiveId" clId="{F3D8F570-E814-4E13-91FB-8D732A8D1850}" dt="2020-11-01T20:23:23.883" v="5723" actId="255"/>
          <ac:spMkLst>
            <pc:docMk/>
            <pc:sldMk cId="39191706" sldId="297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20:22:50.575" v="5718" actId="20577"/>
          <ac:spMkLst>
            <pc:docMk/>
            <pc:sldMk cId="39191706" sldId="297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31:40.596" v="7852" actId="478"/>
          <ac:spMkLst>
            <pc:docMk/>
            <pc:sldMk cId="39191706" sldId="297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1:42.871" v="7853"/>
          <ac:spMkLst>
            <pc:docMk/>
            <pc:sldMk cId="39191706" sldId="297"/>
            <ac:spMk id="5" creationId="{67A0223D-71E4-4000-AB66-3A4015E5B9EE}"/>
          </ac:spMkLst>
        </pc:spChg>
      </pc:sldChg>
      <pc:sldChg chg="addSp delSp modSp add mod">
        <pc:chgData name="Koen Decoodt" userId="4e9652e3ebf773e8" providerId="LiveId" clId="{F3D8F570-E814-4E13-91FB-8D732A8D1850}" dt="2020-11-15T14:31:26.403" v="7851"/>
        <pc:sldMkLst>
          <pc:docMk/>
          <pc:sldMk cId="841720177" sldId="298"/>
        </pc:sldMkLst>
        <pc:spChg chg="mod">
          <ac:chgData name="Koen Decoodt" userId="4e9652e3ebf773e8" providerId="LiveId" clId="{F3D8F570-E814-4E13-91FB-8D732A8D1850}" dt="2020-11-03T15:19:35.642" v="7074" actId="20577"/>
          <ac:spMkLst>
            <pc:docMk/>
            <pc:sldMk cId="841720177" sldId="298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20:17:14.804" v="5624" actId="6549"/>
          <ac:spMkLst>
            <pc:docMk/>
            <pc:sldMk cId="841720177" sldId="298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31:11.279" v="7850" actId="478"/>
          <ac:spMkLst>
            <pc:docMk/>
            <pc:sldMk cId="841720177" sldId="298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1:26.403" v="7851"/>
          <ac:spMkLst>
            <pc:docMk/>
            <pc:sldMk cId="841720177" sldId="298"/>
            <ac:spMk id="5" creationId="{83FF279D-FA6E-4BFE-8B4C-4E637987AA89}"/>
          </ac:spMkLst>
        </pc:spChg>
      </pc:sldChg>
      <pc:sldChg chg="addSp delSp modSp add del mod">
        <pc:chgData name="Koen Decoodt" userId="4e9652e3ebf773e8" providerId="LiveId" clId="{F3D8F570-E814-4E13-91FB-8D732A8D1850}" dt="2020-11-01T20:42:21.597" v="5727" actId="47"/>
        <pc:sldMkLst>
          <pc:docMk/>
          <pc:sldMk cId="1950441430" sldId="299"/>
        </pc:sldMkLst>
        <pc:spChg chg="mod">
          <ac:chgData name="Koen Decoodt" userId="4e9652e3ebf773e8" providerId="LiveId" clId="{F3D8F570-E814-4E13-91FB-8D732A8D1850}" dt="2020-11-01T19:33:35.053" v="5577" actId="20577"/>
          <ac:spMkLst>
            <pc:docMk/>
            <pc:sldMk cId="1950441430" sldId="299"/>
            <ac:spMk id="3" creationId="{4538A0BF-0DD8-4791-89EC-2917D671C406}"/>
          </ac:spMkLst>
        </pc:spChg>
        <pc:picChg chg="add del mod">
          <ac:chgData name="Koen Decoodt" userId="4e9652e3ebf773e8" providerId="LiveId" clId="{F3D8F570-E814-4E13-91FB-8D732A8D1850}" dt="2020-11-01T19:33:14.623" v="5554" actId="478"/>
          <ac:picMkLst>
            <pc:docMk/>
            <pc:sldMk cId="1950441430" sldId="299"/>
            <ac:picMk id="6" creationId="{CA49A0E8-0C08-43CC-A341-F404787183D4}"/>
          </ac:picMkLst>
        </pc:picChg>
        <pc:picChg chg="add mod">
          <ac:chgData name="Koen Decoodt" userId="4e9652e3ebf773e8" providerId="LiveId" clId="{F3D8F570-E814-4E13-91FB-8D732A8D1850}" dt="2020-11-01T19:34:00.020" v="5581" actId="14100"/>
          <ac:picMkLst>
            <pc:docMk/>
            <pc:sldMk cId="1950441430" sldId="299"/>
            <ac:picMk id="8" creationId="{722677F5-F828-4F04-A89E-D86F37751BA2}"/>
          </ac:picMkLst>
        </pc:picChg>
      </pc:sldChg>
      <pc:sldChg chg="addSp delSp modSp add mod ord">
        <pc:chgData name="Koen Decoodt" userId="4e9652e3ebf773e8" providerId="LiveId" clId="{F3D8F570-E814-4E13-91FB-8D732A8D1850}" dt="2020-11-15T14:31:00.224" v="7849"/>
        <pc:sldMkLst>
          <pc:docMk/>
          <pc:sldMk cId="2594973523" sldId="300"/>
        </pc:sldMkLst>
        <pc:spChg chg="del">
          <ac:chgData name="Koen Decoodt" userId="4e9652e3ebf773e8" providerId="LiveId" clId="{F3D8F570-E814-4E13-91FB-8D732A8D1850}" dt="2020-11-03T15:20:31.224" v="7077" actId="478"/>
          <ac:spMkLst>
            <pc:docMk/>
            <pc:sldMk cId="2594973523" sldId="300"/>
            <ac:spMk id="2" creationId="{44188097-ACFD-4179-BDCC-3439DEF9F40A}"/>
          </ac:spMkLst>
        </pc:spChg>
        <pc:spChg chg="del">
          <ac:chgData name="Koen Decoodt" userId="4e9652e3ebf773e8" providerId="LiveId" clId="{F3D8F570-E814-4E13-91FB-8D732A8D1850}" dt="2020-11-03T15:20:18.605" v="7076" actId="478"/>
          <ac:spMkLst>
            <pc:docMk/>
            <pc:sldMk cId="2594973523" sldId="300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30:57.058" v="7848" actId="478"/>
          <ac:spMkLst>
            <pc:docMk/>
            <pc:sldMk cId="2594973523" sldId="300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1:00.224" v="7849"/>
          <ac:spMkLst>
            <pc:docMk/>
            <pc:sldMk cId="2594973523" sldId="300"/>
            <ac:spMk id="5" creationId="{9DDB6D44-AF21-4764-A53E-479B711EA16E}"/>
          </ac:spMkLst>
        </pc:spChg>
        <pc:picChg chg="add mod">
          <ac:chgData name="Koen Decoodt" userId="4e9652e3ebf773e8" providerId="LiveId" clId="{F3D8F570-E814-4E13-91FB-8D732A8D1850}" dt="2020-11-03T15:19:56.164" v="7075" actId="14100"/>
          <ac:picMkLst>
            <pc:docMk/>
            <pc:sldMk cId="2594973523" sldId="300"/>
            <ac:picMk id="6" creationId="{8C4264A2-1AAB-4DCC-9477-0556911C3226}"/>
          </ac:picMkLst>
        </pc:picChg>
      </pc:sldChg>
      <pc:sldChg chg="addSp delSp modSp add mod">
        <pc:chgData name="Koen Decoodt" userId="4e9652e3ebf773e8" providerId="LiveId" clId="{F3D8F570-E814-4E13-91FB-8D732A8D1850}" dt="2020-11-15T14:32:02.547" v="7856"/>
        <pc:sldMkLst>
          <pc:docMk/>
          <pc:sldMk cId="911045876" sldId="301"/>
        </pc:sldMkLst>
        <pc:spChg chg="mod">
          <ac:chgData name="Koen Decoodt" userId="4e9652e3ebf773e8" providerId="LiveId" clId="{F3D8F570-E814-4E13-91FB-8D732A8D1850}" dt="2020-11-02T15:31:47.494" v="6578" actId="122"/>
          <ac:spMkLst>
            <pc:docMk/>
            <pc:sldMk cId="911045876" sldId="301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20:45:50.135" v="5782" actId="14100"/>
          <ac:spMkLst>
            <pc:docMk/>
            <pc:sldMk cId="911045876" sldId="301"/>
            <ac:spMk id="3" creationId="{4538A0BF-0DD8-4791-89EC-2917D671C406}"/>
          </ac:spMkLst>
        </pc:spChg>
        <pc:spChg chg="del mod">
          <ac:chgData name="Koen Decoodt" userId="4e9652e3ebf773e8" providerId="LiveId" clId="{F3D8F570-E814-4E13-91FB-8D732A8D1850}" dt="2020-11-15T14:32:00.308" v="7855" actId="478"/>
          <ac:spMkLst>
            <pc:docMk/>
            <pc:sldMk cId="911045876" sldId="301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2:02.547" v="7856"/>
          <ac:spMkLst>
            <pc:docMk/>
            <pc:sldMk cId="911045876" sldId="301"/>
            <ac:spMk id="6" creationId="{7FEDA19F-6264-4FA1-A4E1-360A20B40554}"/>
          </ac:spMkLst>
        </pc:spChg>
        <pc:picChg chg="add mod">
          <ac:chgData name="Koen Decoodt" userId="4e9652e3ebf773e8" providerId="LiveId" clId="{F3D8F570-E814-4E13-91FB-8D732A8D1850}" dt="2020-11-01T20:46:38.446" v="5788" actId="1076"/>
          <ac:picMkLst>
            <pc:docMk/>
            <pc:sldMk cId="911045876" sldId="301"/>
            <ac:picMk id="5" creationId="{CE9E7102-D36C-442E-A048-1388C12CFD4F}"/>
          </ac:picMkLst>
        </pc:picChg>
      </pc:sldChg>
      <pc:sldChg chg="addSp delSp modSp add mod ord">
        <pc:chgData name="Koen Decoodt" userId="4e9652e3ebf773e8" providerId="LiveId" clId="{F3D8F570-E814-4E13-91FB-8D732A8D1850}" dt="2020-11-15T14:35:07.344" v="7872"/>
        <pc:sldMkLst>
          <pc:docMk/>
          <pc:sldMk cId="141006744" sldId="302"/>
        </pc:sldMkLst>
        <pc:spChg chg="mod">
          <ac:chgData name="Koen Decoodt" userId="4e9652e3ebf773e8" providerId="LiveId" clId="{F3D8F570-E814-4E13-91FB-8D732A8D1850}" dt="2020-11-03T15:48:27.993" v="7521" actId="2711"/>
          <ac:spMkLst>
            <pc:docMk/>
            <pc:sldMk cId="141006744" sldId="302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21:06:25.207" v="6452" actId="14100"/>
          <ac:spMkLst>
            <pc:docMk/>
            <pc:sldMk cId="141006744" sldId="302"/>
            <ac:spMk id="3" creationId="{4538A0BF-0DD8-4791-89EC-2917D671C406}"/>
          </ac:spMkLst>
        </pc:spChg>
        <pc:spChg chg="del">
          <ac:chgData name="Koen Decoodt" userId="4e9652e3ebf773e8" providerId="LiveId" clId="{F3D8F570-E814-4E13-91FB-8D732A8D1850}" dt="2020-11-15T14:35:05.358" v="7871" actId="478"/>
          <ac:spMkLst>
            <pc:docMk/>
            <pc:sldMk cId="141006744" sldId="302"/>
            <ac:spMk id="4" creationId="{26092914-9CC6-4207-927F-237B076293E8}"/>
          </ac:spMkLst>
        </pc:spChg>
        <pc:spChg chg="add mod">
          <ac:chgData name="Koen Decoodt" userId="4e9652e3ebf773e8" providerId="LiveId" clId="{F3D8F570-E814-4E13-91FB-8D732A8D1850}" dt="2020-11-15T14:35:07.344" v="7872"/>
          <ac:spMkLst>
            <pc:docMk/>
            <pc:sldMk cId="141006744" sldId="302"/>
            <ac:spMk id="7" creationId="{80FC8EBC-E03A-4118-B259-098B75789974}"/>
          </ac:spMkLst>
        </pc:spChg>
      </pc:sldChg>
      <pc:sldChg chg="addSp delSp modSp add del mod modAnim">
        <pc:chgData name="Koen Decoodt" userId="4e9652e3ebf773e8" providerId="LiveId" clId="{F3D8F570-E814-4E13-91FB-8D732A8D1850}" dt="2020-11-01T20:23:34.380" v="5724" actId="47"/>
        <pc:sldMkLst>
          <pc:docMk/>
          <pc:sldMk cId="3904032616" sldId="302"/>
        </pc:sldMkLst>
        <pc:spChg chg="del">
          <ac:chgData name="Koen Decoodt" userId="4e9652e3ebf773e8" providerId="LiveId" clId="{F3D8F570-E814-4E13-91FB-8D732A8D1850}" dt="2020-11-01T19:37:44.796" v="5584"/>
          <ac:spMkLst>
            <pc:docMk/>
            <pc:sldMk cId="3904032616" sldId="302"/>
            <ac:spMk id="2" creationId="{44188097-ACFD-4179-BDCC-3439DEF9F40A}"/>
          </ac:spMkLst>
        </pc:spChg>
        <pc:spChg chg="mod">
          <ac:chgData name="Koen Decoodt" userId="4e9652e3ebf773e8" providerId="LiveId" clId="{F3D8F570-E814-4E13-91FB-8D732A8D1850}" dt="2020-11-01T20:22:20.103" v="5691" actId="20577"/>
          <ac:spMkLst>
            <pc:docMk/>
            <pc:sldMk cId="3904032616" sldId="302"/>
            <ac:spMk id="3" creationId="{4538A0BF-0DD8-4791-89EC-2917D671C406}"/>
          </ac:spMkLst>
        </pc:spChg>
        <pc:spChg chg="add mod">
          <ac:chgData name="Koen Decoodt" userId="4e9652e3ebf773e8" providerId="LiveId" clId="{F3D8F570-E814-4E13-91FB-8D732A8D1850}" dt="2020-11-01T20:21:09.078" v="5666" actId="688"/>
          <ac:spMkLst>
            <pc:docMk/>
            <pc:sldMk cId="3904032616" sldId="302"/>
            <ac:spMk id="5" creationId="{CBD93C5B-45BD-45BC-A34A-E7A28F862B87}"/>
          </ac:spMkLst>
        </pc:spChg>
      </pc:sldChg>
      <pc:sldChg chg="add del ord">
        <pc:chgData name="Koen Decoodt" userId="4e9652e3ebf773e8" providerId="LiveId" clId="{F3D8F570-E814-4E13-91FB-8D732A8D1850}" dt="2020-11-03T15:49:48.310" v="7522" actId="47"/>
        <pc:sldMkLst>
          <pc:docMk/>
          <pc:sldMk cId="554834142" sldId="303"/>
        </pc:sldMkLst>
      </pc:sldChg>
      <pc:sldChg chg="addSp modSp new mod ord">
        <pc:chgData name="Koen Decoodt" userId="4e9652e3ebf773e8" providerId="LiveId" clId="{F3D8F570-E814-4E13-91FB-8D732A8D1850}" dt="2020-11-15T14:30:41.838" v="7847"/>
        <pc:sldMkLst>
          <pc:docMk/>
          <pc:sldMk cId="263181739" sldId="304"/>
        </pc:sldMkLst>
        <pc:spChg chg="mod">
          <ac:chgData name="Koen Decoodt" userId="4e9652e3ebf773e8" providerId="LiveId" clId="{F3D8F570-E814-4E13-91FB-8D732A8D1850}" dt="2020-11-04T17:33:57.596" v="7763" actId="20577"/>
          <ac:spMkLst>
            <pc:docMk/>
            <pc:sldMk cId="263181739" sldId="304"/>
            <ac:spMk id="2" creationId="{FB0C58C0-6E76-48F7-94F7-88F9DC148B01}"/>
          </ac:spMkLst>
        </pc:spChg>
        <pc:spChg chg="mod">
          <ac:chgData name="Koen Decoodt" userId="4e9652e3ebf773e8" providerId="LiveId" clId="{F3D8F570-E814-4E13-91FB-8D732A8D1850}" dt="2020-11-03T15:18:13.924" v="7069" actId="14100"/>
          <ac:spMkLst>
            <pc:docMk/>
            <pc:sldMk cId="263181739" sldId="304"/>
            <ac:spMk id="3" creationId="{502FE04A-B9C4-467E-B8C2-7C2E1277B5FC}"/>
          </ac:spMkLst>
        </pc:spChg>
        <pc:spChg chg="add mod">
          <ac:chgData name="Koen Decoodt" userId="4e9652e3ebf773e8" providerId="LiveId" clId="{F3D8F570-E814-4E13-91FB-8D732A8D1850}" dt="2020-11-15T14:30:41.838" v="7847"/>
          <ac:spMkLst>
            <pc:docMk/>
            <pc:sldMk cId="263181739" sldId="304"/>
            <ac:spMk id="4" creationId="{6702F602-E70F-4B39-ABC0-F8CACF917A22}"/>
          </ac:spMkLst>
        </pc:spChg>
      </pc:sldChg>
      <pc:sldChg chg="addSp modSp new mod ord">
        <pc:chgData name="Koen Decoodt" userId="4e9652e3ebf773e8" providerId="LiveId" clId="{F3D8F570-E814-4E13-91FB-8D732A8D1850}" dt="2020-11-15T14:32:56.271" v="7864"/>
        <pc:sldMkLst>
          <pc:docMk/>
          <pc:sldMk cId="2074475601" sldId="305"/>
        </pc:sldMkLst>
        <pc:spChg chg="mod">
          <ac:chgData name="Koen Decoodt" userId="4e9652e3ebf773e8" providerId="LiveId" clId="{F3D8F570-E814-4E13-91FB-8D732A8D1850}" dt="2020-11-03T15:27:20.015" v="7310" actId="20577"/>
          <ac:spMkLst>
            <pc:docMk/>
            <pc:sldMk cId="2074475601" sldId="305"/>
            <ac:spMk id="2" creationId="{D636A9F9-B992-422B-AAA9-118D7A91791F}"/>
          </ac:spMkLst>
        </pc:spChg>
        <pc:spChg chg="mod">
          <ac:chgData name="Koen Decoodt" userId="4e9652e3ebf773e8" providerId="LiveId" clId="{F3D8F570-E814-4E13-91FB-8D732A8D1850}" dt="2020-11-03T15:26:24.614" v="7291" actId="14100"/>
          <ac:spMkLst>
            <pc:docMk/>
            <pc:sldMk cId="2074475601" sldId="305"/>
            <ac:spMk id="3" creationId="{AE72ED3E-BA54-4FAC-8C56-7BA5282B5D97}"/>
          </ac:spMkLst>
        </pc:spChg>
        <pc:spChg chg="add mod">
          <ac:chgData name="Koen Decoodt" userId="4e9652e3ebf773e8" providerId="LiveId" clId="{F3D8F570-E814-4E13-91FB-8D732A8D1850}" dt="2020-11-15T14:32:56.271" v="7864"/>
          <ac:spMkLst>
            <pc:docMk/>
            <pc:sldMk cId="2074475601" sldId="305"/>
            <ac:spMk id="4" creationId="{3B971C4B-3024-4AD8-8533-FE3AE3E829F8}"/>
          </ac:spMkLst>
        </pc:spChg>
      </pc:sldChg>
      <pc:sldChg chg="addSp delSp modSp new mod ord">
        <pc:chgData name="Koen Decoodt" userId="4e9652e3ebf773e8" providerId="LiveId" clId="{F3D8F570-E814-4E13-91FB-8D732A8D1850}" dt="2020-11-15T14:34:20.880" v="7868"/>
        <pc:sldMkLst>
          <pc:docMk/>
          <pc:sldMk cId="828625316" sldId="306"/>
        </pc:sldMkLst>
        <pc:spChg chg="mod">
          <ac:chgData name="Koen Decoodt" userId="4e9652e3ebf773e8" providerId="LiveId" clId="{F3D8F570-E814-4E13-91FB-8D732A8D1850}" dt="2020-11-03T15:32:52.756" v="7459" actId="2711"/>
          <ac:spMkLst>
            <pc:docMk/>
            <pc:sldMk cId="828625316" sldId="306"/>
            <ac:spMk id="2" creationId="{51279F58-9BB8-4543-9B9B-E93E7F67881B}"/>
          </ac:spMkLst>
        </pc:spChg>
        <pc:spChg chg="mod">
          <ac:chgData name="Koen Decoodt" userId="4e9652e3ebf773e8" providerId="LiveId" clId="{F3D8F570-E814-4E13-91FB-8D732A8D1850}" dt="2020-11-03T15:32:13.821" v="7452" actId="14100"/>
          <ac:spMkLst>
            <pc:docMk/>
            <pc:sldMk cId="828625316" sldId="306"/>
            <ac:spMk id="3" creationId="{56E5C2A6-BA81-4993-A33C-CD2B2F960CFF}"/>
          </ac:spMkLst>
        </pc:spChg>
        <pc:spChg chg="add mod">
          <ac:chgData name="Koen Decoodt" userId="4e9652e3ebf773e8" providerId="LiveId" clId="{F3D8F570-E814-4E13-91FB-8D732A8D1850}" dt="2020-11-15T14:34:20.880" v="7868"/>
          <ac:spMkLst>
            <pc:docMk/>
            <pc:sldMk cId="828625316" sldId="306"/>
            <ac:spMk id="4" creationId="{15A18617-17B1-4DA0-99CA-0C3BEC4E2D75}"/>
          </ac:spMkLst>
        </pc:spChg>
        <pc:spChg chg="add del mod">
          <ac:chgData name="Koen Decoodt" userId="4e9652e3ebf773e8" providerId="LiveId" clId="{F3D8F570-E814-4E13-91FB-8D732A8D1850}" dt="2020-11-03T15:29:26.305" v="7314" actId="478"/>
          <ac:spMkLst>
            <pc:docMk/>
            <pc:sldMk cId="828625316" sldId="306"/>
            <ac:spMk id="5" creationId="{BBD9CB03-5855-427E-829B-1CB7F10366CE}"/>
          </ac:spMkLst>
        </pc:spChg>
      </pc:sldChg>
      <pc:sldChg chg="addSp delSp modSp new mod">
        <pc:chgData name="Koen Decoodt" userId="4e9652e3ebf773e8" providerId="LiveId" clId="{F3D8F570-E814-4E13-91FB-8D732A8D1850}" dt="2020-11-15T14:35:29.203" v="7875" actId="1076"/>
        <pc:sldMkLst>
          <pc:docMk/>
          <pc:sldMk cId="1456062349" sldId="307"/>
        </pc:sldMkLst>
        <pc:spChg chg="del">
          <ac:chgData name="Koen Decoodt" userId="4e9652e3ebf773e8" providerId="LiveId" clId="{F3D8F570-E814-4E13-91FB-8D732A8D1850}" dt="2020-11-03T15:58:58.237" v="7563" actId="478"/>
          <ac:spMkLst>
            <pc:docMk/>
            <pc:sldMk cId="1456062349" sldId="307"/>
            <ac:spMk id="2" creationId="{D3E646C3-3B7A-4F3B-BF5F-350261227D4B}"/>
          </ac:spMkLst>
        </pc:spChg>
        <pc:spChg chg="mod">
          <ac:chgData name="Koen Decoodt" userId="4e9652e3ebf773e8" providerId="LiveId" clId="{F3D8F570-E814-4E13-91FB-8D732A8D1850}" dt="2020-11-03T15:57:52.158" v="7557" actId="14100"/>
          <ac:spMkLst>
            <pc:docMk/>
            <pc:sldMk cId="1456062349" sldId="307"/>
            <ac:spMk id="3" creationId="{81313B4D-6503-491B-8363-BF539723941B}"/>
          </ac:spMkLst>
        </pc:spChg>
        <pc:spChg chg="add mod">
          <ac:chgData name="Koen Decoodt" userId="4e9652e3ebf773e8" providerId="LiveId" clId="{F3D8F570-E814-4E13-91FB-8D732A8D1850}" dt="2020-11-15T14:35:29.203" v="7875" actId="1076"/>
          <ac:spMkLst>
            <pc:docMk/>
            <pc:sldMk cId="1456062349" sldId="307"/>
            <ac:spMk id="4" creationId="{BDC98BCE-965D-4200-AC98-66AD1A94C499}"/>
          </ac:spMkLst>
        </pc:spChg>
        <pc:picChg chg="add del mod">
          <ac:chgData name="Koen Decoodt" userId="4e9652e3ebf773e8" providerId="LiveId" clId="{F3D8F570-E814-4E13-91FB-8D732A8D1850}" dt="2020-11-03T15:56:28.053" v="7526" actId="478"/>
          <ac:picMkLst>
            <pc:docMk/>
            <pc:sldMk cId="1456062349" sldId="307"/>
            <ac:picMk id="5" creationId="{85C2ECA1-348E-49C9-83A6-8EEF09B61E85}"/>
          </ac:picMkLst>
        </pc:picChg>
        <pc:picChg chg="add mod">
          <ac:chgData name="Koen Decoodt" userId="4e9652e3ebf773e8" providerId="LiveId" clId="{F3D8F570-E814-4E13-91FB-8D732A8D1850}" dt="2020-11-15T14:35:23.972" v="7874" actId="1076"/>
          <ac:picMkLst>
            <pc:docMk/>
            <pc:sldMk cId="1456062349" sldId="307"/>
            <ac:picMk id="7" creationId="{C25ACE77-4CF5-45E6-AE57-724B651DE8C1}"/>
          </ac:picMkLst>
        </pc:picChg>
      </pc:sldChg>
      <pc:sldMasterChg chg="del delSldLayout">
        <pc:chgData name="Koen Decoodt" userId="4e9652e3ebf773e8" providerId="LiveId" clId="{F3D8F570-E814-4E13-91FB-8D732A8D1850}" dt="2020-11-02T15:45:27.497" v="6649" actId="47"/>
        <pc:sldMasterMkLst>
          <pc:docMk/>
          <pc:sldMasterMk cId="3638684016" sldId="2147483648"/>
        </pc:sldMasterMkLst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60023123" sldId="2147483649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3953821500" sldId="2147483650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4044671470" sldId="2147483651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365345913" sldId="2147483652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1676246404" sldId="2147483653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3478050285" sldId="2147483654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2571087936" sldId="2147483655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1705845373" sldId="2147483656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1151890394" sldId="2147483657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2077990155" sldId="2147483658"/>
          </pc:sldLayoutMkLst>
        </pc:sldLayoutChg>
        <pc:sldLayoutChg chg="del">
          <pc:chgData name="Koen Decoodt" userId="4e9652e3ebf773e8" providerId="LiveId" clId="{F3D8F570-E814-4E13-91FB-8D732A8D1850}" dt="2020-11-02T15:45:27.497" v="6649" actId="47"/>
          <pc:sldLayoutMkLst>
            <pc:docMk/>
            <pc:sldMasterMk cId="3638684016" sldId="2147483648"/>
            <pc:sldLayoutMk cId="3057276660" sldId="2147483659"/>
          </pc:sldLayoutMkLst>
        </pc:sldLayoutChg>
        <pc:sldLayoutChg chg="del">
          <pc:chgData name="Koen Decoodt" userId="4e9652e3ebf773e8" providerId="LiveId" clId="{F3D8F570-E814-4E13-91FB-8D732A8D1850}" dt="2020-10-31T16:09:44.958" v="1046" actId="47"/>
          <pc:sldLayoutMkLst>
            <pc:docMk/>
            <pc:sldMasterMk cId="3638684016" sldId="2147483648"/>
            <pc:sldLayoutMk cId="2699394957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0"/>
          </p:nvPr>
        </p:nvSpPr>
        <p:spPr>
          <a:xfrm>
            <a:off x="1340942" y="3031740"/>
            <a:ext cx="8486180" cy="23641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58">
                <a:solidFill>
                  <a:srgbClr val="FFFFFF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340942" y="1478638"/>
            <a:ext cx="8486180" cy="8230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625">
                <a:solidFill>
                  <a:srgbClr val="FFFFFF"/>
                </a:solidFill>
                <a:latin typeface="Quicksand Bold"/>
                <a:cs typeface="Quicksand Bold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1400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84"/>
            <a:ext cx="10699254" cy="702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758" y="-1117"/>
            <a:ext cx="1404938" cy="428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321457" rtl="0" eaLnBrk="1" fontAlgn="base" hangingPunct="1">
        <a:spcBef>
          <a:spcPct val="0"/>
        </a:spcBef>
        <a:spcAft>
          <a:spcPct val="0"/>
        </a:spcAft>
        <a:defRPr sz="3094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321457"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642915"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964372"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285829" algn="ctr" defTabSz="321457" rtl="0" eaLnBrk="1" fontAlgn="base" hangingPunct="1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241093" indent="-241093" algn="l" defTabSz="32145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22368" indent="-200911" algn="l" defTabSz="32145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03643" indent="-160729" algn="l" defTabSz="32145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25101" indent="-160729" algn="l" defTabSz="32145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6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46558" indent="-160729" algn="l" defTabSz="321457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6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68015" indent="-160729" algn="l" defTabSz="321457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321457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321457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321457" rtl="0" eaLnBrk="1" latinLnBrk="0" hangingPunct="1">
        <a:spcBef>
          <a:spcPct val="20000"/>
        </a:spcBef>
        <a:buFont typeface="Arial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teljeevzw.be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-restaurant.b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trepareert.be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jpg@01D2CF4B.09E624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ogvzw.be" TargetMode="External"/><Relationship Id="rId2" Type="http://schemas.openxmlformats.org/officeDocument/2006/relationships/hyperlink" Target="http://www.voedselondersteuningent.be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rasgent.be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2529707" y="3031629"/>
            <a:ext cx="6364635" cy="2364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VO.G en Rotary  </a:t>
            </a:r>
            <a:r>
              <a:rPr lang="nl-B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aandacht voor de armoede in onze stad.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nl-BE" altLang="nl-BE" sz="3797" dirty="0">
              <a:latin typeface="Gill Sans Light" pitchFamily="2" charset="0"/>
            </a:endParaRPr>
          </a:p>
        </p:txBody>
      </p:sp>
      <p:pic>
        <p:nvPicPr>
          <p:cNvPr id="1027" name="Afbeelding 1">
            <a:extLst>
              <a:ext uri="{FF2B5EF4-FFF2-40B4-BE49-F238E27FC236}">
                <a16:creationId xmlns:a16="http://schemas.microsoft.com/office/drawing/2014/main" id="{D70141A8-A731-4199-AAB1-78007C59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7" y="1008993"/>
            <a:ext cx="1422745" cy="20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7DE30ED6-0149-4584-907E-DAEC0B4EC5D5">
            <a:extLst>
              <a:ext uri="{FF2B5EF4-FFF2-40B4-BE49-F238E27FC236}">
                <a16:creationId xmlns:a16="http://schemas.microsoft.com/office/drawing/2014/main" id="{245637D3-0C72-432D-9508-8F5A57D9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957"/>
            <a:ext cx="44564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0504270B-E2E5-41AE-861E-B0EF3A23E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776332" y="6200078"/>
            <a:ext cx="4739268" cy="49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000" dirty="0">
                <a:latin typeface="Quicksand Bold" pitchFamily="2" charset="0"/>
              </a:rPr>
              <a:t>RC Gent– 16.11.2020</a:t>
            </a:r>
          </a:p>
        </p:txBody>
      </p:sp>
    </p:spTree>
    <p:extLst>
      <p:ext uri="{BB962C8B-B14F-4D97-AF65-F5344CB8AC3E}">
        <p14:creationId xmlns:p14="http://schemas.microsoft.com/office/powerpoint/2010/main" val="55115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522057" y="3279227"/>
            <a:ext cx="4491378" cy="2175641"/>
          </a:xfrm>
          <a:solidFill>
            <a:schemeClr val="tx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b="1" dirty="0">
                <a:latin typeface="Gill Sans Light" pitchFamily="2" charset="0"/>
              </a:rPr>
              <a:t> Sociale tewerkstelling 450 medewerkers</a:t>
            </a:r>
          </a:p>
          <a:p>
            <a:pPr algn="ctr"/>
            <a:r>
              <a:rPr lang="nl-BE" altLang="nl-BE" sz="3797" b="1" dirty="0">
                <a:latin typeface="Gill Sans Light" pitchFamily="2" charset="0"/>
              </a:rPr>
              <a:t>Diverse activiteiten</a:t>
            </a:r>
          </a:p>
        </p:txBody>
      </p:sp>
      <p:sp>
        <p:nvSpPr>
          <p:cNvPr id="2" name="Rechthoek: schuine rand 1">
            <a:extLst>
              <a:ext uri="{FF2B5EF4-FFF2-40B4-BE49-F238E27FC236}">
                <a16:creationId xmlns:a16="http://schemas.microsoft.com/office/drawing/2014/main" id="{747B75B1-58D5-4F45-9382-DE13E99D5467}"/>
              </a:ext>
            </a:extLst>
          </p:cNvPr>
          <p:cNvSpPr/>
          <p:nvPr/>
        </p:nvSpPr>
        <p:spPr>
          <a:xfrm rot="10800000" flipV="1">
            <a:off x="2974426" y="1177159"/>
            <a:ext cx="4729656" cy="2175641"/>
          </a:xfrm>
          <a:prstGeom prst="bevel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/>
              <a:t>ATELJEE vzw</a:t>
            </a:r>
          </a:p>
          <a:p>
            <a:pPr algn="ctr"/>
            <a:r>
              <a:rPr lang="nl-BE" sz="3200" dirty="0">
                <a:hlinkClick r:id="rId2"/>
              </a:rPr>
              <a:t>www.ateljeevzw.be</a:t>
            </a:r>
            <a:endParaRPr lang="nl-BE" sz="3200" dirty="0"/>
          </a:p>
          <a:p>
            <a:pPr algn="ctr"/>
            <a:endParaRPr lang="nl-BE" sz="3200" dirty="0"/>
          </a:p>
        </p:txBody>
      </p:sp>
      <p:sp>
        <p:nvSpPr>
          <p:cNvPr id="3" name="Stroomdiagram: Proces 2">
            <a:extLst>
              <a:ext uri="{FF2B5EF4-FFF2-40B4-BE49-F238E27FC236}">
                <a16:creationId xmlns:a16="http://schemas.microsoft.com/office/drawing/2014/main" id="{DD43424A-2A51-4B7A-AAE8-03E8929D9728}"/>
              </a:ext>
            </a:extLst>
          </p:cNvPr>
          <p:cNvSpPr/>
          <p:nvPr/>
        </p:nvSpPr>
        <p:spPr>
          <a:xfrm>
            <a:off x="6579475" y="2869325"/>
            <a:ext cx="3961951" cy="2175642"/>
          </a:xfrm>
          <a:prstGeom prst="flowChart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i="1" dirty="0"/>
              <a:t>Inkomsten</a:t>
            </a:r>
          </a:p>
          <a:p>
            <a:pPr marL="285750" indent="-285750">
              <a:buFontTx/>
              <a:buChar char="-"/>
            </a:pPr>
            <a:r>
              <a:rPr lang="nl-BE" sz="3200" i="1" dirty="0"/>
              <a:t>Eigen </a:t>
            </a:r>
            <a:r>
              <a:rPr lang="nl-BE" sz="3200" dirty="0"/>
              <a:t>werking</a:t>
            </a:r>
          </a:p>
          <a:p>
            <a:pPr marL="285750" indent="-285750">
              <a:buFontTx/>
              <a:buChar char="-"/>
            </a:pPr>
            <a:r>
              <a:rPr lang="nl-BE" sz="3200" dirty="0"/>
              <a:t>Subsidie 46%</a:t>
            </a:r>
          </a:p>
          <a:p>
            <a:pPr marL="285750" indent="-285750" algn="ctr">
              <a:buFontTx/>
              <a:buChar char="-"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1FA463-C523-482A-96D4-CCBF584C7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335916"/>
            <a:ext cx="2070538" cy="1067216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357DCABB-3293-4B97-954C-C3E5516B60BD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4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 rot="10800000" flipV="1">
            <a:off x="378370" y="4007821"/>
            <a:ext cx="10137229" cy="19830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b="1" dirty="0">
                <a:latin typeface="Gill Sans Light" pitchFamily="2" charset="0"/>
              </a:rPr>
              <a:t> </a:t>
            </a:r>
            <a:r>
              <a:rPr lang="nl-BE" altLang="nl-BE" sz="3200" b="1" dirty="0">
                <a:latin typeface="Gill Sans Light" pitchFamily="2" charset="0"/>
              </a:rPr>
              <a:t>Parnassus – Kaaihuis - Poorthuis - De Punt – Balenmagazijn (Haven)</a:t>
            </a:r>
          </a:p>
          <a:p>
            <a:pPr algn="ctr"/>
            <a:r>
              <a:rPr lang="nl-BE" altLang="nl-BE" sz="3200" b="1" dirty="0">
                <a:latin typeface="Gill Sans Light" pitchFamily="2" charset="0"/>
              </a:rPr>
              <a:t>136.680 maaltijden</a:t>
            </a:r>
          </a:p>
          <a:p>
            <a:pPr algn="ctr"/>
            <a:endParaRPr lang="nl-BE" altLang="nl-BE" sz="3797" b="1" dirty="0">
              <a:latin typeface="Gill Sans Light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63822F-1067-4904-958B-969BDC544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2" y="126842"/>
            <a:ext cx="4828450" cy="1728697"/>
          </a:xfrm>
          <a:prstGeom prst="rect">
            <a:avLst/>
          </a:prstGeom>
        </p:spPr>
      </p:pic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272D5130-9757-467F-ACB9-E277D6F27BC7}"/>
              </a:ext>
            </a:extLst>
          </p:cNvPr>
          <p:cNvSpPr/>
          <p:nvPr/>
        </p:nvSpPr>
        <p:spPr>
          <a:xfrm>
            <a:off x="1933902" y="2312739"/>
            <a:ext cx="4550981" cy="146093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Sociale Restaurants </a:t>
            </a:r>
          </a:p>
          <a:p>
            <a:pPr algn="ctr"/>
            <a:r>
              <a:rPr lang="nl-BE" sz="3200" dirty="0">
                <a:hlinkClick r:id="rId3"/>
              </a:rPr>
              <a:t>www.het-restaurant.be</a:t>
            </a:r>
            <a:endParaRPr lang="nl-BE" sz="3200" dirty="0"/>
          </a:p>
          <a:p>
            <a:pPr algn="ctr"/>
            <a:endParaRPr lang="nl-BE" dirty="0"/>
          </a:p>
        </p:txBody>
      </p:sp>
      <p:sp>
        <p:nvSpPr>
          <p:cNvPr id="9" name="L-vorm 8">
            <a:extLst>
              <a:ext uri="{FF2B5EF4-FFF2-40B4-BE49-F238E27FC236}">
                <a16:creationId xmlns:a16="http://schemas.microsoft.com/office/drawing/2014/main" id="{1D3D5426-7EC6-4026-83B7-742F3E49D59A}"/>
              </a:ext>
            </a:extLst>
          </p:cNvPr>
          <p:cNvSpPr/>
          <p:nvPr/>
        </p:nvSpPr>
        <p:spPr>
          <a:xfrm>
            <a:off x="1019502" y="1855539"/>
            <a:ext cx="914400" cy="914400"/>
          </a:xfrm>
          <a:prstGeom prst="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563CA0-4943-41D0-89FC-CBE578675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20" y="867102"/>
            <a:ext cx="2375339" cy="1224320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A41A3571-6156-4E9E-B303-4C16A2169C1E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4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BFE8F74-E37B-4F90-A0E2-6F7D10304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1636988"/>
            <a:ext cx="8370617" cy="440645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Voeding</a:t>
            </a:r>
          </a:p>
          <a:p>
            <a:pPr marL="285750" indent="-285750">
              <a:buFontTx/>
              <a:buChar char="-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Infrastructuur</a:t>
            </a:r>
          </a:p>
          <a:p>
            <a:pPr marL="285750" indent="-285750">
              <a:buFontTx/>
              <a:buChar char="-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Hygiënische producten</a:t>
            </a:r>
          </a:p>
          <a:p>
            <a:pPr marL="285750" indent="-285750">
              <a:buFontTx/>
              <a:buChar char="-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Vervoer</a:t>
            </a:r>
          </a:p>
          <a:p>
            <a:pPr marL="285750" indent="-285750">
              <a:buFontTx/>
              <a:buChar char="-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Materiaal</a:t>
            </a:r>
          </a:p>
          <a:p>
            <a:pPr marL="285750" indent="-285750">
              <a:buFontTx/>
              <a:buChar char="-"/>
            </a:pPr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(Kerst)maaltijden</a:t>
            </a:r>
          </a:p>
          <a:p>
            <a:pPr marL="285750" indent="-285750">
              <a:buFontTx/>
              <a:buChar char="-"/>
            </a:pPr>
            <a:r>
              <a:rPr lang="nl-BE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Maaltijdbonnen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831DBC-79E5-49CE-B214-88BD7B6F3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441432"/>
            <a:ext cx="8486180" cy="1576552"/>
          </a:xfrm>
        </p:spPr>
        <p:txBody>
          <a:bodyPr/>
          <a:lstStyle/>
          <a:p>
            <a:pPr algn="l"/>
            <a:r>
              <a:rPr lang="nl-BE" sz="3600" dirty="0"/>
              <a:t>VO.G STEUN </a:t>
            </a:r>
            <a:r>
              <a:rPr lang="nl-BE" dirty="0"/>
              <a:t>									</a:t>
            </a:r>
            <a:r>
              <a:rPr lang="nl-BE" sz="3200" dirty="0"/>
              <a:t>Partners </a:t>
            </a:r>
          </a:p>
          <a:p>
            <a:pPr algn="l"/>
            <a:r>
              <a:rPr lang="nl-BE" sz="3200" dirty="0"/>
              <a:t>																Vele andere</a:t>
            </a:r>
          </a:p>
          <a:p>
            <a:pPr algn="l"/>
            <a:endParaRPr lang="nl-BE" sz="3200" dirty="0"/>
          </a:p>
          <a:p>
            <a:pPr algn="l"/>
            <a:endParaRPr lang="nl-BE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5E2B544A-67B8-4DEA-BAF4-27952659F0C1}"/>
              </a:ext>
            </a:extLst>
          </p:cNvPr>
          <p:cNvSpPr/>
          <p:nvPr/>
        </p:nvSpPr>
        <p:spPr>
          <a:xfrm flipV="1">
            <a:off x="4802280" y="693681"/>
            <a:ext cx="1293720" cy="5044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6D0CA437-5CAD-4B6F-A935-879902C20E1E}"/>
              </a:ext>
            </a:extLst>
          </p:cNvPr>
          <p:cNvSpPr/>
          <p:nvPr/>
        </p:nvSpPr>
        <p:spPr>
          <a:xfrm>
            <a:off x="4802280" y="1425980"/>
            <a:ext cx="1293720" cy="422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0B02A0A-FDE4-42AE-BF39-D4EDF86CF908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1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E2F9A9B-C2EF-4B59-86F7-82B16A4A0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1" y="2049517"/>
            <a:ext cx="8559803" cy="4150561"/>
          </a:xfrm>
        </p:spPr>
        <p:txBody>
          <a:bodyPr/>
          <a:lstStyle/>
          <a:p>
            <a:r>
              <a:rPr lang="nl-BE" sz="3200" b="1" dirty="0"/>
              <a:t>Verspreiding binnen de armoede</a:t>
            </a:r>
          </a:p>
          <a:p>
            <a:r>
              <a:rPr lang="nl-BE" sz="3200" b="1" dirty="0"/>
              <a:t>Gratis warme lunch </a:t>
            </a:r>
          </a:p>
          <a:p>
            <a:r>
              <a:rPr lang="nl-BE" sz="3200" b="1" dirty="0"/>
              <a:t>	6€ - 4€ voor VOG</a:t>
            </a:r>
          </a:p>
          <a:p>
            <a:r>
              <a:rPr lang="nl-BE" sz="3200" b="1" dirty="0"/>
              <a:t>Bekendheid sociale restaurants</a:t>
            </a:r>
          </a:p>
          <a:p>
            <a:r>
              <a:rPr lang="nl-BE" sz="3200" b="1" dirty="0"/>
              <a:t>Samenwerking alle spelers</a:t>
            </a:r>
          </a:p>
          <a:p>
            <a:r>
              <a:rPr lang="nl-BE" sz="3200" b="1" dirty="0"/>
              <a:t>  (Pers)</a:t>
            </a:r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AA0232-52C8-469B-83A6-1705BED270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657922"/>
            <a:ext cx="8486180" cy="1191899"/>
          </a:xfrm>
        </p:spPr>
        <p:txBody>
          <a:bodyPr/>
          <a:lstStyle/>
          <a:p>
            <a:r>
              <a:rPr lang="nl-BE" dirty="0"/>
              <a:t>Maaltijdbonnen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382D8B6-72C8-4501-8BF0-FC2C06A8E603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3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Stockage – Vervoer - Infrastructuur</a:t>
            </a:r>
          </a:p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Overschot en restvoeding</a:t>
            </a:r>
          </a:p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Waar kan ik terecht voor voedsel aub ?</a:t>
            </a:r>
          </a:p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Leeropdrachten studenten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Bemiddeling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AD29DBA-2A5C-49D8-AC93-41B4B6D13EDD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8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4817" y="1765738"/>
            <a:ext cx="8486180" cy="4561490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nl-B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Vervoersfacturen                Babyvoeding</a:t>
            </a:r>
          </a:p>
          <a:p>
            <a:pPr lvl="0">
              <a:lnSpc>
                <a:spcPct val="107000"/>
              </a:lnSpc>
            </a:pP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l-B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oeling frigo-wagen            Keukenmachine</a:t>
            </a:r>
          </a:p>
          <a:p>
            <a:pPr lvl="0">
              <a:lnSpc>
                <a:spcPct val="107000"/>
              </a:lnSpc>
            </a:pPr>
            <a:r>
              <a:rPr lang="nl-B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Melk       </a:t>
            </a: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Soep </a:t>
            </a:r>
            <a:r>
              <a:rPr lang="nl-B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Verpakkingsmateriaal</a:t>
            </a:r>
          </a:p>
          <a:p>
            <a:pPr lvl="0">
              <a:lnSpc>
                <a:spcPct val="107000"/>
              </a:lnSpc>
            </a:pP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Rekken                                  Pampers </a:t>
            </a:r>
          </a:p>
          <a:p>
            <a:pPr>
              <a:lnSpc>
                <a:spcPct val="107000"/>
              </a:lnSpc>
            </a:pP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Palletwagen                         Frigo’s</a:t>
            </a:r>
          </a:p>
          <a:p>
            <a:pPr>
              <a:lnSpc>
                <a:spcPct val="107000"/>
              </a:lnSpc>
            </a:pP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Kerstmaaltijden                   Maaltijdbonnen</a:t>
            </a:r>
          </a:p>
          <a:p>
            <a:pPr lvl="0">
              <a:lnSpc>
                <a:spcPct val="107000"/>
              </a:lnSpc>
            </a:pP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Warme maaltijden Corona </a:t>
            </a:r>
          </a:p>
          <a:p>
            <a:pPr lvl="0">
              <a:lnSpc>
                <a:spcPct val="107000"/>
              </a:lnSpc>
            </a:pP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Keukenvernieuwing Parnassus </a:t>
            </a:r>
          </a:p>
          <a:p>
            <a:pPr lvl="0">
              <a:lnSpc>
                <a:spcPct val="107000"/>
              </a:lnSpc>
            </a:pPr>
            <a:r>
              <a:rPr lang="nl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Mondmaskers - plexischermen </a:t>
            </a:r>
          </a:p>
          <a:p>
            <a:pPr lvl="0">
              <a:lnSpc>
                <a:spcPct val="107000"/>
              </a:lnSpc>
            </a:pP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651642"/>
            <a:ext cx="8486180" cy="1324304"/>
          </a:xfrm>
        </p:spPr>
        <p:txBody>
          <a:bodyPr/>
          <a:lstStyle/>
          <a:p>
            <a:r>
              <a:rPr lang="nl-BE" dirty="0"/>
              <a:t>Concrete steun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484EBD4B-A897-4005-BBCC-830E29C13132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81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3031740"/>
            <a:ext cx="8486180" cy="3094153"/>
          </a:xfrm>
        </p:spPr>
        <p:txBody>
          <a:bodyPr/>
          <a:lstStyle/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2020 = 80.000€</a:t>
            </a:r>
          </a:p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40    steunmateriaal keuken + opslag</a:t>
            </a:r>
          </a:p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30    voedsel</a:t>
            </a:r>
          </a:p>
          <a:p>
            <a:r>
              <a:rPr 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10    verpakkingsmateriaal - vervoer</a:t>
            </a:r>
          </a:p>
        </p:txBody>
      </p:sp>
      <p:pic>
        <p:nvPicPr>
          <p:cNvPr id="1026" name="Picture 2" descr="5. Show me the money » DreamStorm » Stimuleert Ondernemerschap">
            <a:extLst>
              <a:ext uri="{FF2B5EF4-FFF2-40B4-BE49-F238E27FC236}">
                <a16:creationId xmlns:a16="http://schemas.microsoft.com/office/drawing/2014/main" id="{E055743C-C4A1-4559-B918-A5819C1F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71" y="482618"/>
            <a:ext cx="3607595" cy="19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582EC17-7B30-4AD8-8964-5ADF2B6BE2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776332" y="6200078"/>
            <a:ext cx="4739268" cy="49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000" dirty="0">
                <a:latin typeface="Quicksand Bold" pitchFamily="2" charset="0"/>
              </a:rPr>
              <a:t>RC Gent– 16.11.2020</a:t>
            </a:r>
          </a:p>
        </p:txBody>
      </p:sp>
    </p:spTree>
    <p:extLst>
      <p:ext uri="{BB962C8B-B14F-4D97-AF65-F5344CB8AC3E}">
        <p14:creationId xmlns:p14="http://schemas.microsoft.com/office/powerpoint/2010/main" val="111808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1839310"/>
            <a:ext cx="8486180" cy="440383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Rotary-wijnweekend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Clubs Rotary - Rotaract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NVSG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KBS Fonds ‘Vrienden van VOG’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orona-fonds KBS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for Life 2019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iften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Lidgelden vzw </a:t>
            </a:r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693683"/>
            <a:ext cx="8486180" cy="966951"/>
          </a:xfrm>
        </p:spPr>
        <p:txBody>
          <a:bodyPr/>
          <a:lstStyle/>
          <a:p>
            <a:r>
              <a:rPr lang="nl-BE" dirty="0"/>
              <a:t>Inkomsten VOG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FF3CBC5-21BB-4238-808F-D4C2D1D19CA3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255" y="2606566"/>
            <a:ext cx="9459311" cy="3100551"/>
          </a:xfrm>
        </p:spPr>
        <p:txBody>
          <a:bodyPr/>
          <a:lstStyle/>
          <a:p>
            <a:pPr algn="ctr"/>
            <a:r>
              <a:rPr lang="nl-BE" sz="3200" dirty="0"/>
              <a:t> </a:t>
            </a:r>
            <a:r>
              <a:rPr lang="nl-BE" sz="3200" b="1" dirty="0">
                <a:latin typeface="Mangal" panose="02040503050203030202" pitchFamily="18" charset="0"/>
                <a:cs typeface="Mangal" panose="02040503050203030202" pitchFamily="18" charset="0"/>
              </a:rPr>
              <a:t>Fonds Vrienden van VOG </a:t>
            </a:r>
            <a:endParaRPr lang="nl-BE" sz="3200" b="1" dirty="0"/>
          </a:p>
          <a:p>
            <a:endParaRPr lang="nl-BE" sz="3200" b="1" dirty="0"/>
          </a:p>
          <a:p>
            <a:r>
              <a:rPr lang="nl-BE" sz="3200" b="1" dirty="0"/>
              <a:t> 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Fiscaal aftrekbare giften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60% in 2020 voor particulieren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Rechtstreeks overschrijven naar KBS rekening !!</a:t>
            </a:r>
          </a:p>
          <a:p>
            <a:endParaRPr lang="nl-BE" sz="3200" b="1" dirty="0"/>
          </a:p>
        </p:txBody>
      </p:sp>
      <p:pic>
        <p:nvPicPr>
          <p:cNvPr id="2050" name="Picture 2" descr="Koning Boudewijnstichting">
            <a:extLst>
              <a:ext uri="{FF2B5EF4-FFF2-40B4-BE49-F238E27FC236}">
                <a16:creationId xmlns:a16="http://schemas.microsoft.com/office/drawing/2014/main" id="{43761E19-EE02-40C9-8B54-AF524D74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3" y="322364"/>
            <a:ext cx="3867807" cy="184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5E79252-D356-4472-BB22-738585F6A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776332" y="6200078"/>
            <a:ext cx="4739268" cy="49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000" dirty="0">
                <a:latin typeface="Quicksand Bold" pitchFamily="2" charset="0"/>
              </a:rPr>
              <a:t>RC Gent– 16.11.2020</a:t>
            </a:r>
          </a:p>
        </p:txBody>
      </p:sp>
    </p:spTree>
    <p:extLst>
      <p:ext uri="{BB962C8B-B14F-4D97-AF65-F5344CB8AC3E}">
        <p14:creationId xmlns:p14="http://schemas.microsoft.com/office/powerpoint/2010/main" val="37630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2388871"/>
            <a:ext cx="8486180" cy="14624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l-B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rmoede is een onrecht </a:t>
            </a:r>
            <a:r>
              <a:rPr lang="nl-B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(art.23 van de grondwet)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Voedsel is een mensenrecht</a:t>
            </a:r>
            <a:endParaRPr lang="nl-BE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857250"/>
            <a:ext cx="8486180" cy="1188720"/>
          </a:xfrm>
        </p:spPr>
        <p:txBody>
          <a:bodyPr/>
          <a:lstStyle/>
          <a:p>
            <a:r>
              <a:rPr lang="nl-BE" b="1" dirty="0">
                <a:latin typeface="+mj-lt"/>
              </a:rPr>
              <a:t>Armoede</a:t>
            </a:r>
            <a:r>
              <a:rPr lang="nl-BE" dirty="0">
                <a:latin typeface="+mj-lt"/>
              </a:rPr>
              <a:t>?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29E0B1D1-5E0D-4E77-A443-CCEE42EE67D9}"/>
              </a:ext>
            </a:extLst>
          </p:cNvPr>
          <p:cNvSpPr/>
          <p:nvPr/>
        </p:nvSpPr>
        <p:spPr>
          <a:xfrm>
            <a:off x="1165860" y="4663442"/>
            <a:ext cx="6195060" cy="1462451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Hoe kunnen wij in ons rijk land 1,6 miljoen armen hebben?   </a:t>
            </a:r>
          </a:p>
          <a:p>
            <a:pPr algn="ctr"/>
            <a:r>
              <a:rPr lang="nl-BE" sz="2400" dirty="0"/>
              <a:t>Luc Bertrand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CDAE5C5C-3137-4D2A-992B-32AED0B7904F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9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1037063" y="925551"/>
            <a:ext cx="7857279" cy="382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b="1" dirty="0">
                <a:latin typeface="Calibri" panose="020F0502020204030204" pitchFamily="34" charset="0"/>
                <a:cs typeface="Calibri" panose="020F0502020204030204" pitchFamily="34" charset="0"/>
              </a:rPr>
              <a:t>VO.G –Voedselondersteuning Gent vzw</a:t>
            </a:r>
          </a:p>
          <a:p>
            <a:pPr algn="ctr"/>
            <a:endParaRPr lang="nl-BE" altLang="nl-BE" sz="379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BE" alt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Wat? – Wie? – Hoe? - Voor wie? Armoede? - Rotarisch? – Actief?</a:t>
            </a:r>
          </a:p>
          <a:p>
            <a:pPr algn="ctr"/>
            <a:r>
              <a:rPr lang="nl-BE" altLang="nl-BE" sz="3200" b="1" dirty="0">
                <a:latin typeface="Calibri" panose="020F0502020204030204" pitchFamily="34" charset="0"/>
                <a:cs typeface="Calibri" panose="020F0502020204030204" pitchFamily="34" charset="0"/>
              </a:rPr>
              <a:t>Waarom? - Naambekendheid Rotary?</a:t>
            </a:r>
            <a:r>
              <a:rPr lang="nl-BE" altLang="nl-BE" sz="3200" b="1" dirty="0">
                <a:latin typeface="Gill Sans Light" pitchFamily="2" charset="0"/>
              </a:rPr>
              <a:t> </a:t>
            </a:r>
          </a:p>
        </p:txBody>
      </p:sp>
      <p:sp>
        <p:nvSpPr>
          <p:cNvPr id="4098" name="Tijdelijke aanduiding voor tekst 2"/>
          <p:cNvSpPr>
            <a:spLocks noGrp="1"/>
          </p:cNvSpPr>
          <p:nvPr>
            <p:ph type="body" sz="quarter" idx="11"/>
          </p:nvPr>
        </p:nvSpPr>
        <p:spPr bwMode="auto">
          <a:xfrm>
            <a:off x="5776332" y="6200078"/>
            <a:ext cx="4739268" cy="49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000" dirty="0">
                <a:latin typeface="Quicksand Bold" pitchFamily="2" charset="0"/>
              </a:rPr>
              <a:t>RC Gent– 16.11.2020</a:t>
            </a:r>
          </a:p>
        </p:txBody>
      </p:sp>
    </p:spTree>
    <p:extLst>
      <p:ext uri="{BB962C8B-B14F-4D97-AF65-F5344CB8AC3E}">
        <p14:creationId xmlns:p14="http://schemas.microsoft.com/office/powerpoint/2010/main" val="60127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B0C58C0-6E76-48F7-94F7-88F9DC148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2585545"/>
            <a:ext cx="8486180" cy="2890345"/>
          </a:xfrm>
        </p:spPr>
        <p:txBody>
          <a:bodyPr/>
          <a:lstStyle/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Wereldbevolking– 11% heeft honger</a:t>
            </a:r>
          </a:p>
          <a:p>
            <a:endParaRPr lang="nl-B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België : 20% in armoede </a:t>
            </a:r>
          </a:p>
          <a:p>
            <a:endParaRPr lang="nl-B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Gent 42.600 op 260.000  – 16,5%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2FE04A-B9C4-467E-B8C2-7C2E1277B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777766"/>
            <a:ext cx="8486180" cy="1219200"/>
          </a:xfrm>
        </p:spPr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Armoedecijfer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702F602-E70F-4B39-ABC0-F8CACF917A22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C4264A2-1AAB-4DCC-9477-0556911C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0" y="998005"/>
            <a:ext cx="8103476" cy="50034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DDB6D44-AF21-4764-A53E-479B711EA16E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7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1450429"/>
            <a:ext cx="8486180" cy="467546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BE" sz="3200" b="1" dirty="0"/>
              <a:t>Leefloon </a:t>
            </a:r>
          </a:p>
          <a:p>
            <a:pPr marL="285750" indent="-285750">
              <a:buFontTx/>
              <a:buChar char="-"/>
            </a:pPr>
            <a:r>
              <a:rPr lang="nl-BE" sz="3200" b="1" dirty="0"/>
              <a:t>Eenoudergezin met minderjarig kind</a:t>
            </a:r>
          </a:p>
          <a:p>
            <a:pPr marL="285750" indent="-285750">
              <a:buFontTx/>
              <a:buChar char="-"/>
            </a:pPr>
            <a:r>
              <a:rPr lang="nl-BE" sz="3200" b="1" dirty="0"/>
              <a:t>Wachten sociale woning</a:t>
            </a:r>
          </a:p>
          <a:p>
            <a:pPr marL="285750" indent="-285750">
              <a:buFontTx/>
              <a:buChar char="-"/>
            </a:pPr>
            <a:r>
              <a:rPr lang="nl-BE" sz="3200" b="1" dirty="0"/>
              <a:t>Niet-werkende werkzoekende</a:t>
            </a:r>
          </a:p>
          <a:p>
            <a:pPr marL="285750" indent="-285750">
              <a:buFontTx/>
              <a:buChar char="-"/>
            </a:pPr>
            <a:r>
              <a:rPr lang="nl-BE" sz="3200" b="1" dirty="0"/>
              <a:t>Schooltoelage (33,6% basis – 39% secundair)</a:t>
            </a:r>
          </a:p>
          <a:p>
            <a:pPr marL="285750" indent="-285750">
              <a:buFontTx/>
              <a:buChar char="-"/>
            </a:pPr>
            <a:r>
              <a:rPr lang="nl-BE" sz="3200" b="1" dirty="0"/>
              <a:t>Laaggeschoolde moeder (&gt;30%)</a:t>
            </a:r>
          </a:p>
          <a:p>
            <a:pPr marL="285750" indent="-285750">
              <a:buFontTx/>
              <a:buChar char="-"/>
            </a:pPr>
            <a:r>
              <a:rPr lang="nl-BE" sz="3200" b="1" dirty="0"/>
              <a:t>Thuistaal geen Nederlands (30%)</a:t>
            </a:r>
          </a:p>
          <a:p>
            <a:pPr marL="285750" indent="-285750">
              <a:buFontTx/>
              <a:buChar char="-"/>
            </a:pPr>
            <a:r>
              <a:rPr lang="nl-BE" sz="3200" b="1" dirty="0"/>
              <a:t>Vroegtijdig schoolverlaten (18% secundair)</a:t>
            </a:r>
          </a:p>
          <a:p>
            <a:pPr marL="285750" indent="-285750">
              <a:buFontTx/>
              <a:buChar char="-"/>
            </a:pPr>
            <a:endParaRPr lang="nl-BE" sz="2800" dirty="0"/>
          </a:p>
          <a:p>
            <a:pPr marL="285750" indent="-285750">
              <a:buFontTx/>
              <a:buChar char="-"/>
            </a:pPr>
            <a:endParaRPr lang="nl-BE" sz="2800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367862"/>
            <a:ext cx="8486180" cy="1082566"/>
          </a:xfrm>
        </p:spPr>
        <p:txBody>
          <a:bodyPr/>
          <a:lstStyle/>
          <a:p>
            <a:r>
              <a:rPr lang="nl-BE" dirty="0" err="1"/>
              <a:t>Amoederisico’s</a:t>
            </a:r>
            <a:endParaRPr lang="nl-BE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83FF279D-FA6E-4BFE-8B4C-4E637987AA89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20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1450428"/>
            <a:ext cx="8486180" cy="4393324"/>
          </a:xfrm>
        </p:spPr>
        <p:txBody>
          <a:bodyPr/>
          <a:lstStyle/>
          <a:p>
            <a:r>
              <a:rPr lang="nl-BE" sz="3200" b="1" dirty="0"/>
              <a:t>1 volwassene </a:t>
            </a:r>
          </a:p>
          <a:p>
            <a:r>
              <a:rPr lang="nl-BE" sz="3200" dirty="0"/>
              <a:t>		€ 1.139 	    </a:t>
            </a:r>
            <a:r>
              <a:rPr lang="nl-BE" sz="3200" dirty="0" err="1"/>
              <a:t>vs</a:t>
            </a:r>
            <a:r>
              <a:rPr lang="nl-BE" sz="3200" dirty="0"/>
              <a:t>	 € 892,70</a:t>
            </a:r>
          </a:p>
          <a:p>
            <a:r>
              <a:rPr lang="nl-BE" sz="3200" b="1" dirty="0"/>
              <a:t>2 volwassenen: </a:t>
            </a:r>
          </a:p>
          <a:p>
            <a:r>
              <a:rPr lang="nl-BE" sz="3200" dirty="0"/>
              <a:t>		€ 1.709	    </a:t>
            </a:r>
            <a:r>
              <a:rPr lang="nl-BE" sz="3200" dirty="0" err="1"/>
              <a:t>vs</a:t>
            </a:r>
            <a:r>
              <a:rPr lang="nl-BE" sz="3200" dirty="0"/>
              <a:t>	 € 1.190,26</a:t>
            </a:r>
          </a:p>
          <a:p>
            <a:r>
              <a:rPr lang="nl-BE" sz="3200" b="1" dirty="0"/>
              <a:t>2 volwassenen (koppel) + 1 kind</a:t>
            </a:r>
          </a:p>
          <a:p>
            <a:r>
              <a:rPr lang="nl-BE" sz="3200" dirty="0"/>
              <a:t>		€ 2.051	    </a:t>
            </a:r>
            <a:r>
              <a:rPr lang="nl-BE" sz="3200" dirty="0" err="1"/>
              <a:t>vs</a:t>
            </a:r>
            <a:r>
              <a:rPr lang="nl-BE" sz="3200" dirty="0"/>
              <a:t>	 € 1.230,27</a:t>
            </a:r>
          </a:p>
          <a:p>
            <a:r>
              <a:rPr lang="nl-BE" sz="3200" b="1" dirty="0"/>
              <a:t>1 volwassene + 1 kind:</a:t>
            </a:r>
          </a:p>
          <a:p>
            <a:r>
              <a:rPr lang="nl-BE" sz="3200" dirty="0"/>
              <a:t>		€ 1.481	    </a:t>
            </a:r>
            <a:r>
              <a:rPr lang="nl-BE" sz="3200" dirty="0" err="1"/>
              <a:t>vs</a:t>
            </a:r>
            <a:r>
              <a:rPr lang="nl-BE" sz="3200" dirty="0"/>
              <a:t>	 € 1.230,27</a:t>
            </a:r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259153"/>
            <a:ext cx="8486180" cy="823084"/>
          </a:xfrm>
        </p:spPr>
        <p:txBody>
          <a:bodyPr/>
          <a:lstStyle/>
          <a:p>
            <a:r>
              <a:rPr lang="nl-BE" dirty="0"/>
              <a:t>Armoedegrens </a:t>
            </a:r>
            <a:r>
              <a:rPr lang="nl-BE" dirty="0" err="1"/>
              <a:t>vs</a:t>
            </a:r>
            <a:r>
              <a:rPr lang="nl-BE" dirty="0"/>
              <a:t> leefloon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7A0223D-71E4-4000-AB66-3A4015E5B9EE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2438401"/>
            <a:ext cx="8486180" cy="746234"/>
          </a:xfrm>
        </p:spPr>
        <p:txBody>
          <a:bodyPr/>
          <a:lstStyle/>
          <a:p>
            <a:pPr algn="ctr"/>
            <a:r>
              <a:rPr lang="nl-BE" sz="3600" b="1" dirty="0"/>
              <a:t>500 geregistreerd bij OCMW - Gent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956442"/>
            <a:ext cx="8486180" cy="977462"/>
          </a:xfrm>
        </p:spPr>
        <p:txBody>
          <a:bodyPr/>
          <a:lstStyle/>
          <a:p>
            <a:r>
              <a:rPr lang="nl-BE" dirty="0"/>
              <a:t>Dak- en thuislozen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9E7102-D36C-442E-A048-1388C12C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1" y="3464429"/>
            <a:ext cx="5265633" cy="3152118"/>
          </a:xfrm>
          <a:prstGeom prst="rect">
            <a:avLst/>
          </a:prstGeom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7FEDA19F-6264-4FA1-A4E1-360A20B40554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4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C58E8C-A953-4E87-838B-865F74170D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3" y="651642"/>
            <a:ext cx="3409734" cy="1671144"/>
          </a:xfrm>
        </p:spPr>
        <p:txBody>
          <a:bodyPr/>
          <a:lstStyle/>
          <a:p>
            <a:pPr algn="ctr"/>
            <a:r>
              <a:rPr lang="nl-BE" sz="4000" b="1" dirty="0"/>
              <a:t>En toen kwam </a:t>
            </a:r>
            <a:br>
              <a:rPr lang="nl-BE" sz="3600" b="1" dirty="0"/>
            </a:br>
            <a:r>
              <a:rPr lang="nl-BE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</a:t>
            </a:r>
            <a:br>
              <a:rPr lang="nl-BE" sz="3600" b="1" dirty="0"/>
            </a:br>
            <a:endParaRPr lang="nl-BE" sz="3600" dirty="0"/>
          </a:p>
        </p:txBody>
      </p:sp>
      <p:pic>
        <p:nvPicPr>
          <p:cNvPr id="4" name="Picture 2" descr="Coronavirus Symbool Corona - Gratis vectorafbeelding op Pixabay">
            <a:extLst>
              <a:ext uri="{FF2B5EF4-FFF2-40B4-BE49-F238E27FC236}">
                <a16:creationId xmlns:a16="http://schemas.microsoft.com/office/drawing/2014/main" id="{083E7C07-8F4B-4A1C-BB5C-F9AAAA68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84" y="2367646"/>
            <a:ext cx="2078914" cy="19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6" descr="Afbeelding met zoogdier, kat, leeuw, bruin&#10;&#10;Automatisch gegenereerde beschrijving">
            <a:extLst>
              <a:ext uri="{FF2B5EF4-FFF2-40B4-BE49-F238E27FC236}">
                <a16:creationId xmlns:a16="http://schemas.microsoft.com/office/drawing/2014/main" id="{6BE45581-BBB7-481A-B8B5-20CFB9BDA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38" y="1491296"/>
            <a:ext cx="3323063" cy="539122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9C87FEF-B7D6-4E0E-BC24-A576BA04C623}"/>
              </a:ext>
            </a:extLst>
          </p:cNvPr>
          <p:cNvSpPr/>
          <p:nvPr/>
        </p:nvSpPr>
        <p:spPr>
          <a:xfrm>
            <a:off x="441434" y="4850526"/>
            <a:ext cx="5896304" cy="12139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400" dirty="0"/>
              <a:t>Een van de grootste uitdagingen van de epidemie is de onzekerheid – Dr. Peter Piot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66A6B88-B4A3-4E9B-AEA5-949698302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776332" y="315310"/>
            <a:ext cx="4739268" cy="478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000" dirty="0">
                <a:latin typeface="Quicksand Bold" pitchFamily="2" charset="0"/>
              </a:rPr>
              <a:t>RC Gent– 16.11.2020</a:t>
            </a:r>
          </a:p>
        </p:txBody>
      </p:sp>
    </p:spTree>
    <p:extLst>
      <p:ext uri="{BB962C8B-B14F-4D97-AF65-F5344CB8AC3E}">
        <p14:creationId xmlns:p14="http://schemas.microsoft.com/office/powerpoint/2010/main" val="2482787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636A9F9-B992-422B-AAA9-118D7A917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2228193"/>
            <a:ext cx="8486180" cy="3915103"/>
          </a:xfrm>
        </p:spPr>
        <p:txBody>
          <a:bodyPr/>
          <a:lstStyle/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Meest kwetsbaren opnieuw hardst getroffen</a:t>
            </a: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Onzichtbare oudere alleenstaanden</a:t>
            </a: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Jonge gezinnen</a:t>
            </a: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Schuldbemiddeling groeit</a:t>
            </a: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Verlies van loon</a:t>
            </a: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Wegvallen van Studentenjobs</a:t>
            </a:r>
          </a:p>
          <a:p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Leefloon werd niet verhoogd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72ED3E-BA54-4FAC-8C56-7BA5282B5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714703"/>
            <a:ext cx="8486180" cy="1177159"/>
          </a:xfrm>
        </p:spPr>
        <p:txBody>
          <a:bodyPr/>
          <a:lstStyle/>
          <a:p>
            <a:r>
              <a:rPr lang="nl-BE" dirty="0"/>
              <a:t>Door Corona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B971C4B-3024-4AD8-8533-FE3AE3E829F8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75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2997" y="2259724"/>
            <a:ext cx="7508770" cy="3247698"/>
          </a:xfrm>
        </p:spPr>
        <p:txBody>
          <a:bodyPr/>
          <a:lstStyle/>
          <a:p>
            <a:r>
              <a:rPr lang="nl-BE" dirty="0"/>
              <a:t> --</a:t>
            </a:r>
            <a:r>
              <a:rPr lang="nl-BE" sz="3000" dirty="0">
                <a:latin typeface="Calibri" panose="020F0502020204030204" pitchFamily="34" charset="0"/>
                <a:cs typeface="Calibri" panose="020F0502020204030204" pitchFamily="34" charset="0"/>
              </a:rPr>
              <a:t>Voorraad Voedselbank dalend</a:t>
            </a:r>
          </a:p>
          <a:p>
            <a:r>
              <a:rPr lang="nl-BE" sz="3000" dirty="0">
                <a:latin typeface="Calibri" panose="020F0502020204030204" pitchFamily="34" charset="0"/>
                <a:cs typeface="Calibri" panose="020F0502020204030204" pitchFamily="34" charset="0"/>
              </a:rPr>
              <a:t>- Kras – nog enkel voedselbedeling</a:t>
            </a:r>
          </a:p>
          <a:p>
            <a:pPr marL="285750" indent="-285750">
              <a:buFontTx/>
              <a:buChar char="-"/>
            </a:pPr>
            <a:r>
              <a:rPr lang="nl-BE" sz="3000" dirty="0">
                <a:latin typeface="Calibri" panose="020F0502020204030204" pitchFamily="34" charset="0"/>
                <a:cs typeface="Calibri" panose="020F0502020204030204" pitchFamily="34" charset="0"/>
              </a:rPr>
              <a:t>Sociale Restaurants dicht</a:t>
            </a:r>
          </a:p>
          <a:p>
            <a:pPr marL="285750" indent="-285750">
              <a:buFontTx/>
              <a:buChar char="-"/>
            </a:pPr>
            <a:r>
              <a:rPr lang="nl-BE" sz="3000" dirty="0">
                <a:latin typeface="Calibri" panose="020F0502020204030204" pitchFamily="34" charset="0"/>
                <a:cs typeface="Calibri" panose="020F0502020204030204" pitchFamily="34" charset="0"/>
              </a:rPr>
              <a:t>Goedkope warme maaltijden vanuit OCMW</a:t>
            </a:r>
          </a:p>
          <a:p>
            <a:pPr marL="285750" indent="-285750">
              <a:buFontTx/>
              <a:buChar char="-"/>
            </a:pPr>
            <a:r>
              <a:rPr lang="nl-BE" sz="3000" dirty="0">
                <a:latin typeface="Calibri" panose="020F0502020204030204" pitchFamily="34" charset="0"/>
                <a:cs typeface="Calibri" panose="020F0502020204030204" pitchFamily="34" charset="0"/>
              </a:rPr>
              <a:t>Meer vraag bij de voedselbedelingspunten 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441435"/>
            <a:ext cx="8486180" cy="1103586"/>
          </a:xfrm>
        </p:spPr>
        <p:txBody>
          <a:bodyPr/>
          <a:lstStyle/>
          <a:p>
            <a:r>
              <a:rPr lang="nl-BE" dirty="0"/>
              <a:t>         corona</a:t>
            </a:r>
          </a:p>
        </p:txBody>
      </p:sp>
      <p:pic>
        <p:nvPicPr>
          <p:cNvPr id="6" name="Picture 2" descr="Coronavirus Symbool Corona - Gratis vectorafbeelding op Pixabay">
            <a:extLst>
              <a:ext uri="{FF2B5EF4-FFF2-40B4-BE49-F238E27FC236}">
                <a16:creationId xmlns:a16="http://schemas.microsoft.com/office/drawing/2014/main" id="{C14E7228-44A4-407F-A291-49D75055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3" y="723787"/>
            <a:ext cx="1977646" cy="18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28A2797-FB1E-4D80-8832-47A8BCD4F8E1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90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279F58-9BB8-4543-9B9B-E93E7F678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1996966"/>
            <a:ext cx="8486180" cy="3398909"/>
          </a:xfrm>
        </p:spPr>
        <p:txBody>
          <a:bodyPr/>
          <a:lstStyle/>
          <a:p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Vraag naar voedsel  + 12-30%</a:t>
            </a:r>
          </a:p>
          <a:p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Jongere gezinnen</a:t>
            </a:r>
          </a:p>
          <a:p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Mensen die werk hebben</a:t>
            </a:r>
          </a:p>
          <a:p>
            <a:endParaRPr lang="nl-B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Prijsstijging tot 13%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E5C2A6-BA81-4993-A33C-CD2B2F960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441434"/>
            <a:ext cx="8486180" cy="1020691"/>
          </a:xfrm>
        </p:spPr>
        <p:txBody>
          <a:bodyPr/>
          <a:lstStyle/>
          <a:p>
            <a:r>
              <a:rPr lang="nl-BE" dirty="0"/>
              <a:t>1</a:t>
            </a:r>
            <a:r>
              <a:rPr lang="nl-BE" baseline="30000" dirty="0"/>
              <a:t>e</a:t>
            </a:r>
            <a:r>
              <a:rPr lang="nl-BE" dirty="0"/>
              <a:t> Corona - golf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5A18617-17B1-4DA0-99CA-0C3BEC4E2D75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25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1" y="2291256"/>
            <a:ext cx="8633375" cy="3834638"/>
          </a:xfrm>
        </p:spPr>
        <p:txBody>
          <a:bodyPr/>
          <a:lstStyle/>
          <a:p>
            <a:pPr algn="ctr"/>
            <a:r>
              <a:rPr lang="nl-BE" sz="3200" b="1" dirty="0"/>
              <a:t>Hard- en software</a:t>
            </a:r>
          </a:p>
          <a:p>
            <a:pPr algn="ctr"/>
            <a:r>
              <a:rPr lang="nl-BE" sz="3200" b="1" dirty="0"/>
              <a:t>Internetaansluiting</a:t>
            </a:r>
          </a:p>
          <a:p>
            <a:pPr algn="ctr"/>
            <a:r>
              <a:rPr lang="nl-BE" sz="3200" b="1" dirty="0"/>
              <a:t>Scholing – ook van de ouders</a:t>
            </a:r>
          </a:p>
          <a:p>
            <a:pPr algn="ctr"/>
            <a:endParaRPr lang="nl-BE" sz="3200" b="1" dirty="0"/>
          </a:p>
          <a:p>
            <a:pPr algn="ctr"/>
            <a:r>
              <a:rPr lang="nl-BE" sz="3200" b="1" dirty="0"/>
              <a:t>400 laptops – </a:t>
            </a:r>
            <a:r>
              <a:rPr lang="nl-BE" sz="3200" b="1" dirty="0" err="1"/>
              <a:t>repair-café’s</a:t>
            </a:r>
            <a:endParaRPr lang="nl-BE" sz="3200" b="1" dirty="0"/>
          </a:p>
          <a:p>
            <a:pPr algn="ctr"/>
            <a:r>
              <a:rPr lang="nl-BE" sz="3200" b="1" dirty="0">
                <a:hlinkClick r:id="rId2"/>
              </a:rPr>
              <a:t>www.gentrepareert.be</a:t>
            </a:r>
            <a:endParaRPr lang="nl-BE" sz="3200" b="1" dirty="0"/>
          </a:p>
          <a:p>
            <a:pPr algn="ctr"/>
            <a:r>
              <a:rPr lang="nl-BE" sz="3200" b="1" dirty="0"/>
              <a:t>Nu 15.000 onderwijs </a:t>
            </a:r>
          </a:p>
          <a:p>
            <a:pPr algn="ctr"/>
            <a:endParaRPr lang="nl-BE" sz="3200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735" y="241453"/>
            <a:ext cx="8486180" cy="2238988"/>
          </a:xfrm>
        </p:spPr>
        <p:txBody>
          <a:bodyPr/>
          <a:lstStyle/>
          <a:p>
            <a:r>
              <a:rPr lang="nl-BE" sz="4400" dirty="0"/>
              <a:t>Digitale kloof </a:t>
            </a:r>
          </a:p>
          <a:p>
            <a:r>
              <a:rPr lang="nl-BE" sz="4400" dirty="0"/>
              <a:t>Digitale ongeletterdheid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31A431A-7FB3-455B-8D7F-C33DAC3E2A49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2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2585464" y="1595353"/>
            <a:ext cx="7305669" cy="40663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dirty="0">
                <a:latin typeface="Calibri" panose="020F0502020204030204" pitchFamily="34" charset="0"/>
                <a:cs typeface="Calibri" panose="020F0502020204030204" pitchFamily="34" charset="0"/>
              </a:rPr>
              <a:t>DOEL</a:t>
            </a:r>
          </a:p>
          <a:p>
            <a:r>
              <a:rPr lang="nl-BE" altLang="nl-BE" sz="3797" dirty="0">
                <a:latin typeface="Calibri" panose="020F0502020204030204" pitchFamily="34" charset="0"/>
                <a:cs typeface="Calibri" panose="020F0502020204030204" pitchFamily="34" charset="0"/>
              </a:rPr>
              <a:t>Voedselondersteuning</a:t>
            </a:r>
          </a:p>
          <a:p>
            <a:r>
              <a:rPr lang="nl-BE" altLang="nl-BE" sz="3797" dirty="0">
                <a:latin typeface="Calibri" panose="020F0502020204030204" pitchFamily="34" charset="0"/>
                <a:cs typeface="Calibri" panose="020F0502020204030204" pitchFamily="34" charset="0"/>
              </a:rPr>
              <a:t>Armoedebestrijding</a:t>
            </a:r>
          </a:p>
          <a:p>
            <a:r>
              <a:rPr lang="nl-BE" altLang="nl-BE" sz="3797" dirty="0">
                <a:latin typeface="Calibri" panose="020F0502020204030204" pitchFamily="34" charset="0"/>
                <a:cs typeface="Calibri" panose="020F0502020204030204" pitchFamily="34" charset="0"/>
              </a:rPr>
              <a:t>Samenwerking - </a:t>
            </a:r>
            <a:r>
              <a:rPr lang="nl-BE" alt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Sociale actoren</a:t>
            </a:r>
          </a:p>
          <a:p>
            <a:pPr algn="ctr"/>
            <a:r>
              <a:rPr lang="nl-BE" altLang="nl-BE" sz="3200" dirty="0">
                <a:latin typeface="Calibri" panose="020F0502020204030204" pitchFamily="34" charset="0"/>
                <a:cs typeface="Calibri" panose="020F0502020204030204" pitchFamily="34" charset="0"/>
              </a:rPr>
              <a:t>	       -  Rotaryclubs</a:t>
            </a:r>
          </a:p>
          <a:p>
            <a:r>
              <a:rPr lang="nl-BE" altLang="nl-BE" sz="3800" dirty="0">
                <a:latin typeface="Calibri" panose="020F0502020204030204" pitchFamily="34" charset="0"/>
                <a:cs typeface="Calibri" panose="020F0502020204030204" pitchFamily="34" charset="0"/>
              </a:rPr>
              <a:t>Sociaal netwerk Rotary</a:t>
            </a:r>
          </a:p>
          <a:p>
            <a:pPr algn="ctr"/>
            <a:endParaRPr lang="nl-BE" altLang="nl-BE" sz="3797" dirty="0">
              <a:latin typeface="Gill Sans Light" pitchFamily="2" charset="0"/>
            </a:endParaRPr>
          </a:p>
          <a:p>
            <a:pPr algn="ctr"/>
            <a:endParaRPr lang="nl-BE" altLang="nl-BE" sz="3797" dirty="0">
              <a:latin typeface="Gill Sans Light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6DACC7-CFFE-4676-B2B3-6B013758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70" y="813341"/>
            <a:ext cx="6364776" cy="236545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A7654FC-BE21-45E1-B4D9-5ABC5EF42914}"/>
              </a:ext>
            </a:extLst>
          </p:cNvPr>
          <p:cNvSpPr/>
          <p:nvPr/>
        </p:nvSpPr>
        <p:spPr>
          <a:xfrm>
            <a:off x="512956" y="211874"/>
            <a:ext cx="3077737" cy="178419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/>
              <a:t>Rotaryclubs  aan de basis</a:t>
            </a:r>
          </a:p>
          <a:p>
            <a:pPr algn="ctr"/>
            <a:r>
              <a:rPr lang="nl-BE" sz="2800" dirty="0"/>
              <a:t>2004 - 2020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78A6C7BD-0386-4278-BA95-13CB8EBE89F6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91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2595600"/>
            <a:ext cx="8486180" cy="3616014"/>
          </a:xfrm>
        </p:spPr>
        <p:txBody>
          <a:bodyPr/>
          <a:lstStyle/>
          <a:p>
            <a:r>
              <a:rPr lang="nl-BE" dirty="0"/>
              <a:t> 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2 departementen – ruim armoedebeleidsplan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Gent Helpt – vrijwilligerspool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Traject materiële Hulp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Solidariteitsfonds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Innovatiefonds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Warme maaltijden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Nacht- en dagopvang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803266"/>
            <a:ext cx="8486180" cy="983494"/>
          </a:xfrm>
        </p:spPr>
        <p:txBody>
          <a:bodyPr/>
          <a:lstStyle/>
          <a:p>
            <a:r>
              <a:rPr lang="nl-BE" dirty="0"/>
              <a:t>Gent en Corona</a:t>
            </a:r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62C884E1-F175-4AAD-AF4D-C6934129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5" y="1239406"/>
            <a:ext cx="1920324" cy="1356193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0FC8EBC-E03A-4118-B259-098B75789974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6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313B4D-6503-491B-8363-BF5397239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357352"/>
            <a:ext cx="8486180" cy="914400"/>
          </a:xfrm>
        </p:spPr>
        <p:txBody>
          <a:bodyPr/>
          <a:lstStyle/>
          <a:p>
            <a:r>
              <a:rPr lang="nl-BE" dirty="0"/>
              <a:t>Aub – spreek erover !</a:t>
            </a:r>
          </a:p>
        </p:txBody>
      </p:sp>
      <p:pic>
        <p:nvPicPr>
          <p:cNvPr id="7" name="Afbeelding 6" descr="Afbeelding met persoon, buiten, mobiele telefoon, telefoon&#10;&#10;Automatisch gegenereerde beschrijving">
            <a:extLst>
              <a:ext uri="{FF2B5EF4-FFF2-40B4-BE49-F238E27FC236}">
                <a16:creationId xmlns:a16="http://schemas.microsoft.com/office/drawing/2014/main" id="{C25ACE77-4CF5-45E6-AE57-724B651DE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" y="1803421"/>
            <a:ext cx="7841778" cy="4903076"/>
          </a:xfrm>
          <a:prstGeom prst="rect">
            <a:avLst/>
          </a:prstGeom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BDC98BCE-965D-4200-AC98-66AD1A94C499}"/>
              </a:ext>
            </a:extLst>
          </p:cNvPr>
          <p:cNvSpPr txBox="1">
            <a:spLocks/>
          </p:cNvSpPr>
          <p:nvPr/>
        </p:nvSpPr>
        <p:spPr bwMode="auto">
          <a:xfrm>
            <a:off x="6911449" y="6215843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 dirty="0">
                <a:latin typeface="Quicksand Bold" pitchFamily="2" charset="0"/>
              </a:rPr>
              <a:t>RC Gent– 16.11.2020</a:t>
            </a:r>
          </a:p>
        </p:txBody>
      </p:sp>
    </p:spTree>
    <p:extLst>
      <p:ext uri="{BB962C8B-B14F-4D97-AF65-F5344CB8AC3E}">
        <p14:creationId xmlns:p14="http://schemas.microsoft.com/office/powerpoint/2010/main" val="1456062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322FB99-48F5-470D-842D-F371867D3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1" y="1240222"/>
            <a:ext cx="8612355" cy="5370785"/>
          </a:xfrm>
        </p:spPr>
        <p:txBody>
          <a:bodyPr/>
          <a:lstStyle/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Bakkerij Aernoudt				Honda Motors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Tupperware							Uulki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United Petfood						Winkelcentrum Zuid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Primark									LCD Juice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Zonnebloem					Bavet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Amcor Flexibles					UZGent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Pietercil									Cargill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‘t Pakhuis								Guido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Gandaham							Ikea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Bloedinzameling UGent</a:t>
            </a:r>
          </a:p>
          <a:p>
            <a:r>
              <a:rPr lang="nl-BE" sz="2800" dirty="0"/>
              <a:t>		                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55912B-996C-4DC8-AD62-4DA0456B8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147146"/>
            <a:ext cx="8486180" cy="1093076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95000"/>
                  </a:schemeClr>
                </a:solidFill>
              </a:rPr>
              <a:t>Bedrijvensteun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BA47C802-86D2-4C8E-A9E4-91C5B4585B62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43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1744718"/>
            <a:ext cx="8486180" cy="365115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Wijn kopen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Food-en wijncheques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 Fiscaal aftrekbare gift over KBS rekening </a:t>
            </a:r>
          </a:p>
          <a:p>
            <a:pPr marL="457200">
              <a:lnSpc>
                <a:spcPct val="107000"/>
              </a:lnSpc>
            </a:pP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naar Fonds vrienden van VOG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B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chenking vanuit uw bedrijf </a:t>
            </a:r>
          </a:p>
          <a:p>
            <a:r>
              <a:rPr lang="nl-B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L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egaat </a:t>
            </a:r>
          </a:p>
          <a:p>
            <a:pPr marL="457200" indent="-457200">
              <a:buFontTx/>
              <a:buChar char="-"/>
            </a:pPr>
            <a:endParaRPr lang="nl-BE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DOEN  !!!</a:t>
            </a:r>
          </a:p>
          <a:p>
            <a:endParaRPr lang="nl-BE" sz="2800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641132"/>
            <a:ext cx="8486180" cy="966952"/>
          </a:xfrm>
        </p:spPr>
        <p:txBody>
          <a:bodyPr/>
          <a:lstStyle/>
          <a:p>
            <a:r>
              <a:rPr lang="nl-BE" dirty="0"/>
              <a:t>Steunen?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42A7009-BCF0-4FA5-B60F-723D83977C10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06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FCC79EE-9486-4B9B-B92B-0E20996C9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1" y="578070"/>
            <a:ext cx="8675417" cy="5391806"/>
          </a:xfrm>
        </p:spPr>
        <p:txBody>
          <a:bodyPr/>
          <a:lstStyle/>
          <a:p>
            <a:pPr algn="ctr"/>
            <a:r>
              <a:rPr lang="nl-BE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Fonds Vrienden van VOG</a:t>
            </a:r>
          </a:p>
          <a:p>
            <a:pPr algn="ctr"/>
            <a:r>
              <a:rPr lang="nl-BE" sz="3600" b="1" dirty="0">
                <a:latin typeface="Calibri" panose="020F0502020204030204" pitchFamily="34" charset="0"/>
                <a:cs typeface="Calibri" panose="020F0502020204030204" pitchFamily="34" charset="0"/>
              </a:rPr>
              <a:t>Fiscale aftrekbaarheid 60% voor particulieren</a:t>
            </a:r>
            <a:endParaRPr lang="nl-B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Overschrijven naar Bankrekening </a:t>
            </a:r>
          </a:p>
          <a:p>
            <a:pPr algn="ctr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nr. </a:t>
            </a:r>
            <a:r>
              <a:rPr lang="nl-BE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BE10 0000 0000 0404</a:t>
            </a:r>
          </a:p>
          <a:p>
            <a:pPr algn="ctr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					van de Koning Boudewijnstichting</a:t>
            </a:r>
          </a:p>
          <a:p>
            <a:pPr algn="ctr"/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 unieke gestructureerde vermelding </a:t>
            </a:r>
            <a:r>
              <a:rPr lang="nl-BE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019/1780/00039</a:t>
            </a:r>
          </a:p>
          <a:p>
            <a:endParaRPr lang="nl-BE" sz="2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F4BF5E-1B7E-45BF-A0FF-09F720EF8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776332" y="6200078"/>
            <a:ext cx="4739268" cy="49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sz="2000" dirty="0">
                <a:latin typeface="Quicksand Bold" pitchFamily="2" charset="0"/>
              </a:rPr>
              <a:t>RC Gent– 16.11.2020</a:t>
            </a:r>
          </a:p>
        </p:txBody>
      </p:sp>
    </p:spTree>
    <p:extLst>
      <p:ext uri="{BB962C8B-B14F-4D97-AF65-F5344CB8AC3E}">
        <p14:creationId xmlns:p14="http://schemas.microsoft.com/office/powerpoint/2010/main" val="2383178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BA89A1-516B-45D0-B42D-012777D800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546538"/>
            <a:ext cx="8486180" cy="1755184"/>
          </a:xfrm>
        </p:spPr>
        <p:txBody>
          <a:bodyPr/>
          <a:lstStyle/>
          <a:p>
            <a:r>
              <a:rPr lang="nl-BE" sz="8000" dirty="0">
                <a:latin typeface="Palatino Linotype" panose="02040502050505030304" pitchFamily="18" charset="0"/>
              </a:rPr>
              <a:t>?????</a:t>
            </a:r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CC5FB829-51BE-4874-8A83-EE672FB96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7" y="2301722"/>
            <a:ext cx="4343400" cy="28956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73F7A3-DA45-419A-86A6-F1E4382D683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60" y="4320540"/>
            <a:ext cx="1680209" cy="1990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A14E35E1-43AD-487A-8067-52F7C939ADDA}"/>
              </a:ext>
            </a:extLst>
          </p:cNvPr>
          <p:cNvSpPr txBox="1">
            <a:spLocks/>
          </p:cNvSpPr>
          <p:nvPr/>
        </p:nvSpPr>
        <p:spPr bwMode="auto">
          <a:xfrm>
            <a:off x="-561406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1471961" y="840829"/>
            <a:ext cx="8965580" cy="27747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dirty="0">
                <a:latin typeface="Gill Sans Light" pitchFamily="2" charset="0"/>
              </a:rPr>
              <a:t>Geen eigen rechtstreekse acties</a:t>
            </a:r>
          </a:p>
          <a:p>
            <a:pPr algn="ctr"/>
            <a:r>
              <a:rPr lang="nl-BE" altLang="nl-BE" sz="3797" dirty="0">
                <a:latin typeface="Gill Sans Light" pitchFamily="2" charset="0"/>
              </a:rPr>
              <a:t>Ondersteuning en bemiddeling</a:t>
            </a:r>
          </a:p>
          <a:p>
            <a:pPr algn="ctr"/>
            <a:r>
              <a:rPr lang="nl-BE" altLang="nl-BE" sz="3797" dirty="0">
                <a:latin typeface="Gill Sans Light" pitchFamily="2" charset="0"/>
              </a:rPr>
              <a:t>Aanvragen en signalen vanuit armoede</a:t>
            </a:r>
          </a:p>
          <a:p>
            <a:pPr algn="ctr"/>
            <a:r>
              <a:rPr lang="nl-BE" altLang="nl-BE" sz="3797" dirty="0">
                <a:latin typeface="Gill Sans Light" pitchFamily="2" charset="0"/>
              </a:rPr>
              <a:t>Hulp vanuit luisteren en aandacht</a:t>
            </a:r>
          </a:p>
          <a:p>
            <a:pPr marL="571500" indent="-571500" algn="ctr">
              <a:buFontTx/>
              <a:buChar char="-"/>
            </a:pPr>
            <a:endParaRPr lang="nl-BE" altLang="nl-BE" sz="3797" dirty="0">
              <a:latin typeface="Gill Sans Light" pitchFamily="2" charset="0"/>
            </a:endParaRP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FF364378-BBF0-49CE-8AB2-7C944CFCB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46052"/>
              </p:ext>
            </p:extLst>
          </p:nvPr>
        </p:nvGraphicFramePr>
        <p:xfrm>
          <a:off x="536028" y="4304372"/>
          <a:ext cx="5759669" cy="10983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9669">
                  <a:extLst>
                    <a:ext uri="{9D8B030D-6E8A-4147-A177-3AD203B41FA5}">
                      <a16:colId xmlns:a16="http://schemas.microsoft.com/office/drawing/2014/main" val="2870612879"/>
                    </a:ext>
                  </a:extLst>
                </a:gridCol>
              </a:tblGrid>
              <a:tr h="1098384">
                <a:tc>
                  <a:txBody>
                    <a:bodyPr/>
                    <a:lstStyle/>
                    <a:p>
                      <a:r>
                        <a:rPr lang="nl-BE" sz="2800" dirty="0"/>
                        <a:t> </a:t>
                      </a:r>
                      <a:r>
                        <a:rPr lang="nl-BE" sz="2800" b="0" dirty="0"/>
                        <a:t>Rotary en Rotaract + 2 partners</a:t>
                      </a:r>
                    </a:p>
                    <a:p>
                      <a:pPr algn="ctr"/>
                      <a:r>
                        <a:rPr lang="nl-BE" sz="2800" dirty="0"/>
                        <a:t>Vzw KRAS en vzw Ateljee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78786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38AB23D2-D389-4C24-8AA7-7DC28B8A7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122" y="4123230"/>
            <a:ext cx="16827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6F1610-DAE9-41E6-B5FD-3B4706B35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98" y="4099034"/>
            <a:ext cx="2529388" cy="130372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9A697C-0913-4701-9CBD-23929D57A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B1AE21F-DCF0-4F30-8235-29E9E04693C8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9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1360449" y="4549698"/>
            <a:ext cx="8385717" cy="1081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b="1" dirty="0">
                <a:latin typeface="Gill Sans Light" pitchFamily="2" charset="0"/>
              </a:rPr>
              <a:t>8 – 10 Vergaderingen Raad van Bestuur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57388AE4-7FBD-4863-BD3B-EA54556A6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41703"/>
              </p:ext>
            </p:extLst>
          </p:nvPr>
        </p:nvGraphicFramePr>
        <p:xfrm>
          <a:off x="613318" y="719665"/>
          <a:ext cx="9701560" cy="309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033">
                  <a:extLst>
                    <a:ext uri="{9D8B030D-6E8A-4147-A177-3AD203B41FA5}">
                      <a16:colId xmlns:a16="http://schemas.microsoft.com/office/drawing/2014/main" val="3489950831"/>
                    </a:ext>
                  </a:extLst>
                </a:gridCol>
                <a:gridCol w="6158527">
                  <a:extLst>
                    <a:ext uri="{9D8B030D-6E8A-4147-A177-3AD203B41FA5}">
                      <a16:colId xmlns:a16="http://schemas.microsoft.com/office/drawing/2014/main" val="2410534661"/>
                    </a:ext>
                  </a:extLst>
                </a:gridCol>
              </a:tblGrid>
              <a:tr h="2709335">
                <a:tc>
                  <a:txBody>
                    <a:bodyPr/>
                    <a:lstStyle/>
                    <a:p>
                      <a:r>
                        <a:rPr lang="nl-BE" dirty="0"/>
                        <a:t> </a:t>
                      </a:r>
                      <a:r>
                        <a:rPr lang="nl-BE" sz="3200" dirty="0"/>
                        <a:t>Website</a:t>
                      </a:r>
                    </a:p>
                    <a:p>
                      <a:endParaRPr lang="nl-BE" sz="3200" dirty="0"/>
                    </a:p>
                    <a:p>
                      <a:r>
                        <a:rPr lang="nl-BE" sz="3200" dirty="0"/>
                        <a:t>Facebook</a:t>
                      </a:r>
                    </a:p>
                    <a:p>
                      <a:endParaRPr lang="nl-BE" sz="3200" dirty="0"/>
                    </a:p>
                    <a:p>
                      <a:r>
                        <a:rPr lang="nl-BE" sz="3200" dirty="0"/>
                        <a:t>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3200" dirty="0">
                          <a:hlinkClick r:id="rId2"/>
                        </a:rPr>
                        <a:t>www.voedselondersteuningent.be</a:t>
                      </a:r>
                      <a:endParaRPr lang="nl-BE" sz="3200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pPr algn="ctr"/>
                      <a:r>
                        <a:rPr lang="nl-BE" sz="3200" dirty="0">
                          <a:hlinkClick r:id="rId3"/>
                        </a:rPr>
                        <a:t>info@vogvzw.be</a:t>
                      </a:r>
                      <a:endParaRPr lang="nl-BE" sz="3200" dirty="0"/>
                    </a:p>
                    <a:p>
                      <a:endParaRPr lang="nl-BE" sz="3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02248"/>
                  </a:ext>
                </a:extLst>
              </a:tr>
            </a:tbl>
          </a:graphicData>
        </a:graphic>
      </p:graphicFrame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51555CDB-B32D-436C-854B-8509109FE8B5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6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1037063" y="925551"/>
            <a:ext cx="7857279" cy="382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b="1" dirty="0">
                <a:latin typeface="Gill Sans Light" pitchFamily="2" charset="0"/>
              </a:rPr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A57A2A-B774-4F9F-9A21-85A0B896A332}"/>
              </a:ext>
            </a:extLst>
          </p:cNvPr>
          <p:cNvSpPr txBox="1">
            <a:spLocks/>
          </p:cNvSpPr>
          <p:nvPr/>
        </p:nvSpPr>
        <p:spPr>
          <a:xfrm>
            <a:off x="2869888" y="1448399"/>
            <a:ext cx="6452224" cy="524233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8" kern="1200">
                <a:solidFill>
                  <a:schemeClr val="tx1">
                    <a:lumMod val="50000"/>
                  </a:schemeClr>
                </a:solidFill>
                <a:latin typeface="Gill Sans Light"/>
                <a:ea typeface="+mn-ea"/>
                <a:cs typeface="Gill Sans 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Vanessa Vanhalst             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Charlotte Coorevits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Capucine Verstraete          Christian De Groote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400" b="1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Pascal Eggermont              </a:t>
            </a:r>
            <a:r>
              <a:rPr kumimoji="0" lang="fr-BE" sz="2400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Henri de Hemptinne</a:t>
            </a:r>
            <a:endParaRPr kumimoji="0" lang="nl-BE" sz="2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Tom Wauters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                     Jean-Pierre Kickx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Koen Decoodt                    Geert Deruyck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Johan Witters                     Guy Steyaert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Steven Mestdagh              </a:t>
            </a:r>
            <a:r>
              <a:rPr kumimoji="0" lang="nl-BE" sz="2400" b="1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Jacques Eichperger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Olivier Mattheus               Karleen De Rijcke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Anne Hoorens                    Yves Tytgat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</a:rPr>
              <a:t>Maarten Devreese            Marc Rogiers</a:t>
            </a:r>
            <a:endParaRPr kumimoji="0" lang="nl-BE" sz="2400" b="1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charset="0"/>
                <a:ea typeface="+mn-ea"/>
              </a:rPr>
              <a:t>					</a:t>
            </a:r>
            <a:r>
              <a:rPr kumimoji="0" lang="nl-BE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charset="0"/>
                <a:ea typeface="+mn-ea"/>
              </a:rPr>
              <a:t>	</a:t>
            </a:r>
            <a:r>
              <a:rPr kumimoji="0" lang="nl-BE" sz="11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Arial" charset="0"/>
                <a:ea typeface="+mn-ea"/>
              </a:rPr>
              <a:t>					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BA440FAB-65D6-43E2-B0D2-8E1EE3217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11586"/>
              </p:ext>
            </p:extLst>
          </p:nvPr>
        </p:nvGraphicFramePr>
        <p:xfrm>
          <a:off x="847493" y="390294"/>
          <a:ext cx="80468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6850">
                  <a:extLst>
                    <a:ext uri="{9D8B030D-6E8A-4147-A177-3AD203B41FA5}">
                      <a16:colId xmlns:a16="http://schemas.microsoft.com/office/drawing/2014/main" val="879693171"/>
                    </a:ext>
                  </a:extLst>
                </a:gridCol>
              </a:tblGrid>
              <a:tr h="490654">
                <a:tc>
                  <a:txBody>
                    <a:bodyPr/>
                    <a:lstStyle/>
                    <a:p>
                      <a:pPr algn="ctr"/>
                      <a:r>
                        <a:rPr lang="nl-BE" sz="3600" dirty="0"/>
                        <a:t>Raad van Bestuur vzw VOG - 2020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09876"/>
                  </a:ext>
                </a:extLst>
              </a:tr>
            </a:tbl>
          </a:graphicData>
        </a:graphic>
      </p:graphicFrame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E67B912F-5B3B-4E1A-A539-99CB01025C61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: rechts 2">
            <a:extLst>
              <a:ext uri="{FF2B5EF4-FFF2-40B4-BE49-F238E27FC236}">
                <a16:creationId xmlns:a16="http://schemas.microsoft.com/office/drawing/2014/main" id="{95700EB0-F988-42B8-BA56-3131575B2179}"/>
              </a:ext>
            </a:extLst>
          </p:cNvPr>
          <p:cNvSpPr/>
          <p:nvPr/>
        </p:nvSpPr>
        <p:spPr>
          <a:xfrm>
            <a:off x="6970757" y="4726975"/>
            <a:ext cx="989154" cy="490654"/>
          </a:xfrm>
          <a:prstGeom prst="rightArrow">
            <a:avLst>
              <a:gd name="adj1" fmla="val 50000"/>
              <a:gd name="adj2" fmla="val 589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320B144-7602-4EA2-9EFE-E4D39C99B1C3}"/>
              </a:ext>
            </a:extLst>
          </p:cNvPr>
          <p:cNvSpPr/>
          <p:nvPr/>
        </p:nvSpPr>
        <p:spPr>
          <a:xfrm>
            <a:off x="2642839" y="4579410"/>
            <a:ext cx="3345366" cy="870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18 </a:t>
            </a:r>
            <a:r>
              <a:rPr lang="nl-BE" sz="3200" b="1" dirty="0"/>
              <a:t>Werkingen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3A2DEF-E4F5-40B1-9318-49353D205E57}"/>
              </a:ext>
            </a:extLst>
          </p:cNvPr>
          <p:cNvSpPr/>
          <p:nvPr/>
        </p:nvSpPr>
        <p:spPr>
          <a:xfrm>
            <a:off x="8145965" y="4345963"/>
            <a:ext cx="1957039" cy="1103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/>
              <a:t>700 vrijwilligers</a:t>
            </a:r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DFAA0860-9F5A-4D07-B2AE-49F492044508}"/>
              </a:ext>
            </a:extLst>
          </p:cNvPr>
          <p:cNvSpPr/>
          <p:nvPr/>
        </p:nvSpPr>
        <p:spPr>
          <a:xfrm>
            <a:off x="4999156" y="332873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C93BF232-8539-420C-9603-E83161B48834}"/>
              </a:ext>
            </a:extLst>
          </p:cNvPr>
          <p:cNvSpPr/>
          <p:nvPr/>
        </p:nvSpPr>
        <p:spPr>
          <a:xfrm>
            <a:off x="1282390" y="939573"/>
            <a:ext cx="4705815" cy="31130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b="1" dirty="0"/>
              <a:t>K.R.A.S vzw</a:t>
            </a:r>
          </a:p>
          <a:p>
            <a:pPr algn="ctr"/>
            <a:r>
              <a:rPr lang="nl-BE" sz="3200" dirty="0">
                <a:hlinkClick r:id="rId2"/>
              </a:rPr>
              <a:t>www.krasgent.be</a:t>
            </a:r>
            <a:endParaRPr lang="nl-BE" sz="3200" dirty="0"/>
          </a:p>
          <a:p>
            <a:pPr algn="ctr"/>
            <a:endParaRPr lang="nl-BE" sz="4400" dirty="0"/>
          </a:p>
        </p:txBody>
      </p:sp>
      <p:pic>
        <p:nvPicPr>
          <p:cNvPr id="7" name="Picture 1" descr="http://www.krasgent.be/assets/templates/ktpl/images/logo.png">
            <a:extLst>
              <a:ext uri="{FF2B5EF4-FFF2-40B4-BE49-F238E27FC236}">
                <a16:creationId xmlns:a16="http://schemas.microsoft.com/office/drawing/2014/main" id="{8CDA792B-65D9-4B7E-AF30-CF446CC6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33" y="858685"/>
            <a:ext cx="1826009" cy="136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5B0763EB-6A58-40E7-91E3-CA6E016CD040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8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188097-ACFD-4179-BDCC-3439DEF9F4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942" y="1597572"/>
            <a:ext cx="9074810" cy="4666594"/>
          </a:xfrm>
        </p:spPr>
        <p:txBody>
          <a:bodyPr/>
          <a:lstStyle/>
          <a:p>
            <a:r>
              <a:rPr lang="nl-BE" sz="2600" b="1" dirty="0"/>
              <a:t>Werkgroep VLUCHTELINGEN			De FONTEIN</a:t>
            </a:r>
          </a:p>
          <a:p>
            <a:r>
              <a:rPr lang="nl-BE" sz="2600" b="1" dirty="0"/>
              <a:t>De HELPENDE HAND 					   BLOEMEKENSWIJK	</a:t>
            </a:r>
          </a:p>
          <a:p>
            <a:r>
              <a:rPr lang="nl-BE" sz="2600" b="1" dirty="0"/>
              <a:t>De SLOEP-ONZE THUIS					De TINTEN</a:t>
            </a:r>
          </a:p>
          <a:p>
            <a:r>
              <a:rPr lang="nl-BE" sz="2600" b="1" dirty="0"/>
              <a:t>DIENCENTRUM-NOORD 				De ZUIDPOORT</a:t>
            </a:r>
          </a:p>
          <a:p>
            <a:r>
              <a:rPr lang="nl-BE" sz="2600" b="1" dirty="0"/>
              <a:t>Huize NIEUWPOORT						GERAARKE</a:t>
            </a:r>
          </a:p>
          <a:p>
            <a:r>
              <a:rPr lang="nl-BE" sz="2600" b="1" dirty="0"/>
              <a:t>OPEN PLAATS									TOONTJE</a:t>
            </a:r>
          </a:p>
          <a:p>
            <a:r>
              <a:rPr lang="nl-BE" sz="2600" b="1" dirty="0"/>
              <a:t>St ANTONIUSKRING							SIVI</a:t>
            </a:r>
          </a:p>
          <a:p>
            <a:r>
              <a:rPr lang="nl-BE" sz="2600" b="1" dirty="0"/>
              <a:t>Wzs BORLUUT									BABYNEST	</a:t>
            </a:r>
          </a:p>
          <a:p>
            <a:r>
              <a:rPr lang="nl-BE" sz="2600" b="1" dirty="0"/>
              <a:t>Wzs KANS									   		Wzs Drongen-Mariakerke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8A0BF-0DD8-4791-89EC-2917D671C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0942" y="462455"/>
            <a:ext cx="8486180" cy="924911"/>
          </a:xfrm>
        </p:spPr>
        <p:txBody>
          <a:bodyPr/>
          <a:lstStyle/>
          <a:p>
            <a:r>
              <a:rPr lang="nl-BE" dirty="0"/>
              <a:t>18 KRASdiensten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8C9B4E-34C0-4EF6-BC45-BCC70F93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16827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D25C6C9E-F4C9-4AE1-9BD7-8932E2C19A70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7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jdelijke aanduiding voor tekst 1"/>
          <p:cNvSpPr>
            <a:spLocks noGrp="1"/>
          </p:cNvSpPr>
          <p:nvPr>
            <p:ph type="body" sz="quarter" idx="10"/>
          </p:nvPr>
        </p:nvSpPr>
        <p:spPr bwMode="auto">
          <a:xfrm>
            <a:off x="1471961" y="535259"/>
            <a:ext cx="3880624" cy="2765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BE" altLang="nl-BE" sz="3797" b="1" dirty="0">
                <a:latin typeface="Gill Sans Light" pitchFamily="2" charset="0"/>
              </a:rPr>
              <a:t> </a:t>
            </a:r>
            <a:r>
              <a:rPr lang="nl-BE" altLang="nl-BE" sz="3797" b="1" u="sng" dirty="0">
                <a:latin typeface="Gill Sans Light" pitchFamily="2" charset="0"/>
              </a:rPr>
              <a:t>Inkomsten</a:t>
            </a:r>
          </a:p>
          <a:p>
            <a:r>
              <a:rPr lang="nl-BE" altLang="nl-BE" sz="3797" b="1" dirty="0">
                <a:latin typeface="Gill Sans Light" pitchFamily="2" charset="0"/>
              </a:rPr>
              <a:t>- Subsidie</a:t>
            </a:r>
          </a:p>
          <a:p>
            <a:r>
              <a:rPr lang="nl-BE" altLang="nl-BE" sz="3797" b="1" dirty="0">
                <a:latin typeface="Gill Sans Light" pitchFamily="2" charset="0"/>
              </a:rPr>
              <a:t>- Giften</a:t>
            </a:r>
          </a:p>
          <a:p>
            <a:r>
              <a:rPr lang="nl-BE" altLang="nl-BE" sz="3797" b="1" dirty="0">
                <a:latin typeface="Gill Sans Light" pitchFamily="2" charset="0"/>
              </a:rPr>
              <a:t>- Eigen acties</a:t>
            </a:r>
          </a:p>
        </p:txBody>
      </p:sp>
      <p:sp>
        <p:nvSpPr>
          <p:cNvPr id="4" name="Rechthoek: afgeronde bovenhoeken 3">
            <a:extLst>
              <a:ext uri="{FF2B5EF4-FFF2-40B4-BE49-F238E27FC236}">
                <a16:creationId xmlns:a16="http://schemas.microsoft.com/office/drawing/2014/main" id="{5F13DDD6-7987-4051-905A-9ACF134C0E82}"/>
              </a:ext>
            </a:extLst>
          </p:cNvPr>
          <p:cNvSpPr/>
          <p:nvPr/>
        </p:nvSpPr>
        <p:spPr>
          <a:xfrm>
            <a:off x="725214" y="3867806"/>
            <a:ext cx="3679518" cy="2655655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/>
              <a:t>Voeding</a:t>
            </a:r>
            <a:r>
              <a:rPr lang="nl-BE" sz="3600" dirty="0"/>
              <a:t> </a:t>
            </a:r>
          </a:p>
          <a:p>
            <a:pPr algn="ctr"/>
            <a:r>
              <a:rPr lang="nl-BE" sz="3600" dirty="0"/>
              <a:t>Voedselbank</a:t>
            </a:r>
          </a:p>
          <a:p>
            <a:pPr algn="ctr"/>
            <a:r>
              <a:rPr lang="nl-BE" sz="3600" dirty="0"/>
              <a:t>Foodsavers</a:t>
            </a:r>
          </a:p>
          <a:p>
            <a:pPr algn="ctr"/>
            <a:r>
              <a:rPr lang="nl-BE" sz="3600" dirty="0"/>
              <a:t>Eigen aankoop</a:t>
            </a:r>
          </a:p>
          <a:p>
            <a:pPr algn="ctr"/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E8F844C-2B0E-4671-B7F1-90B0793C317C}"/>
              </a:ext>
            </a:extLst>
          </p:cNvPr>
          <p:cNvSpPr/>
          <p:nvPr/>
        </p:nvSpPr>
        <p:spPr>
          <a:xfrm>
            <a:off x="5931838" y="1729849"/>
            <a:ext cx="4249226" cy="24017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Sociale Opvang</a:t>
            </a:r>
          </a:p>
          <a:p>
            <a:pPr algn="ctr"/>
            <a:r>
              <a:rPr lang="nl-BE" sz="3200" dirty="0"/>
              <a:t>Voedselbedeling</a:t>
            </a:r>
          </a:p>
          <a:p>
            <a:pPr algn="ctr"/>
            <a:r>
              <a:rPr lang="nl-BE" sz="3200" dirty="0"/>
              <a:t>14.000  personen</a:t>
            </a:r>
          </a:p>
          <a:p>
            <a:pPr algn="ctr"/>
            <a:r>
              <a:rPr lang="nl-BE" sz="3200" dirty="0"/>
              <a:t>98.000 x voeding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CA8444EA-E5E3-44FE-86D6-12EE06BB9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16550"/>
              </p:ext>
            </p:extLst>
          </p:nvPr>
        </p:nvGraphicFramePr>
        <p:xfrm>
          <a:off x="6327228" y="719666"/>
          <a:ext cx="3216165" cy="68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165">
                  <a:extLst>
                    <a:ext uri="{9D8B030D-6E8A-4147-A177-3AD203B41FA5}">
                      <a16:colId xmlns:a16="http://schemas.microsoft.com/office/drawing/2014/main" val="3312443494"/>
                    </a:ext>
                  </a:extLst>
                </a:gridCol>
              </a:tblGrid>
              <a:tr h="685388">
                <a:tc>
                  <a:txBody>
                    <a:bodyPr/>
                    <a:lstStyle/>
                    <a:p>
                      <a:pPr algn="ctr"/>
                      <a:r>
                        <a:rPr lang="nl-BE" sz="3600" dirty="0"/>
                        <a:t>KRAS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86887"/>
                  </a:ext>
                </a:extLst>
              </a:tr>
            </a:tbl>
          </a:graphicData>
        </a:graphic>
      </p:graphicFrame>
      <p:sp>
        <p:nvSpPr>
          <p:cNvPr id="8" name="Stroomdiagram: Proces 7">
            <a:extLst>
              <a:ext uri="{FF2B5EF4-FFF2-40B4-BE49-F238E27FC236}">
                <a16:creationId xmlns:a16="http://schemas.microsoft.com/office/drawing/2014/main" id="{552825D8-4307-46FF-B54F-9526BCA91165}"/>
              </a:ext>
            </a:extLst>
          </p:cNvPr>
          <p:cNvSpPr/>
          <p:nvPr/>
        </p:nvSpPr>
        <p:spPr>
          <a:xfrm>
            <a:off x="6022428" y="4456386"/>
            <a:ext cx="4158636" cy="1418897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/>
              <a:t>Oudere vrijwilligers</a:t>
            </a:r>
          </a:p>
          <a:p>
            <a:pPr algn="ctr"/>
            <a:r>
              <a:rPr lang="nl-BE" sz="2800" dirty="0"/>
              <a:t>Infrastructuur</a:t>
            </a:r>
          </a:p>
          <a:p>
            <a:pPr algn="ctr"/>
            <a:r>
              <a:rPr lang="nl-BE" sz="2800" dirty="0"/>
              <a:t>Technische middelen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A061E371-4049-4211-8A6F-22720E6EC0B3}"/>
              </a:ext>
            </a:extLst>
          </p:cNvPr>
          <p:cNvSpPr txBox="1">
            <a:spLocks/>
          </p:cNvSpPr>
          <p:nvPr/>
        </p:nvSpPr>
        <p:spPr bwMode="auto">
          <a:xfrm>
            <a:off x="5776332" y="6200078"/>
            <a:ext cx="4739268" cy="4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0" indent="0" algn="ctr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625" kern="1200">
                <a:solidFill>
                  <a:srgbClr val="FFFFFF"/>
                </a:solidFill>
                <a:latin typeface="Quicksand Bold"/>
                <a:ea typeface="MS PGothic" panose="020B0600070205080204" pitchFamily="34" charset="-128"/>
                <a:cs typeface="Quicksand Bold"/>
              </a:defRPr>
            </a:lvl1pPr>
            <a:lvl2pPr marL="522368" indent="-200911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6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803643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8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25101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46558" indent="-160729" algn="l" defTabSz="321457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6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nl-BE" sz="2000">
                <a:latin typeface="Quicksand Bold" pitchFamily="2" charset="0"/>
              </a:rPr>
              <a:t>RC Gent– 16.11.2020</a:t>
            </a:r>
            <a:endParaRPr lang="nl-BE" altLang="nl-BE" sz="2000" dirty="0">
              <a:latin typeface="Quicksan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0040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pagina's">
  <a:themeElements>
    <a:clrScheme name="Aangepast 1">
      <a:dk1>
        <a:srgbClr val="436D64"/>
      </a:dk1>
      <a:lt1>
        <a:srgbClr val="FFFFFF"/>
      </a:lt1>
      <a:dk2>
        <a:srgbClr val="68A096"/>
      </a:dk2>
      <a:lt2>
        <a:srgbClr val="DCDEE0"/>
      </a:lt2>
      <a:accent1>
        <a:srgbClr val="436D64"/>
      </a:accent1>
      <a:accent2>
        <a:srgbClr val="E44A3D"/>
      </a:accent2>
      <a:accent3>
        <a:srgbClr val="FCC10B"/>
      </a:accent3>
      <a:accent4>
        <a:srgbClr val="68A096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1157</Words>
  <Application>Microsoft Office PowerPoint</Application>
  <PresentationFormat>Breedbeeld</PresentationFormat>
  <Paragraphs>278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2" baseType="lpstr">
      <vt:lpstr>Arial</vt:lpstr>
      <vt:lpstr>Calibri</vt:lpstr>
      <vt:lpstr>Gill Sans Light</vt:lpstr>
      <vt:lpstr>Mangal</vt:lpstr>
      <vt:lpstr>Palatino Linotype</vt:lpstr>
      <vt:lpstr>Quicksand Bold</vt:lpstr>
      <vt:lpstr>Titelpagina's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Politiek ? Regeerakkoord? Beleidsplannen?</dc:title>
  <dc:creator>Koen Decoodt</dc:creator>
  <cp:lastModifiedBy>Koen Decoodt</cp:lastModifiedBy>
  <cp:revision>2</cp:revision>
  <dcterms:created xsi:type="dcterms:W3CDTF">2020-09-29T09:48:31Z</dcterms:created>
  <dcterms:modified xsi:type="dcterms:W3CDTF">2020-11-16T11:34:57Z</dcterms:modified>
</cp:coreProperties>
</file>