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>
      <p:cViewPr varScale="1">
        <p:scale>
          <a:sx n="142" d="100"/>
          <a:sy n="142" d="100"/>
        </p:scale>
        <p:origin x="76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3ce3ceb58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3ce3ceb58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3ce3ceb58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3ce3ceb58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bbd21811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3bbd21811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ce3ceb586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ce3ceb586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3ce3ceb58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3ce3ceb58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3bbd21811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3bbd21811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3baea87199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3baea87199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ce3ceb58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ce3ceb58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3ce3ceb58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3ce3ceb58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3bbd21811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3bbd21811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3bbd21811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3bbd21811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3e856789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3e856789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3ce3ceb58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3ce3ceb58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3ce3ceb586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3ce3ceb586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3ce3ceb586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3ce3ceb586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3e8db40fa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3e8db40fa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3baea871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3baea871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3baea87199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3baea87199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3baea87199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3baea87199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3baea87199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3baea87199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3baea87199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3baea87199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3baea87199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3baea87199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3ce3ceb58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3ce3ceb58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3baea87199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3baea87199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3eb4c26d3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3eb4c26d3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3e98fe1c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3e98fe1c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3e98fe1cd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3e98fe1cd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3bbd21811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3bbd21811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3ce3ceb586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3ce3ceb586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3ce3ceb58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3ce3ceb58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3ce3ceb5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3ce3ceb5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3ce3ceb58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3ce3ceb58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3bbd21811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3bbd21811a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jp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jpeg"/><Relationship Id="rId4" Type="http://schemas.openxmlformats.org/officeDocument/2006/relationships/image" Target="../media/image8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jpeg"/><Relationship Id="rId4" Type="http://schemas.openxmlformats.org/officeDocument/2006/relationships/image" Target="../media/image9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1"/>
          </p:nvPr>
        </p:nvSpPr>
        <p:spPr>
          <a:xfrm>
            <a:off x="311700" y="658575"/>
            <a:ext cx="237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">
                <a:solidFill>
                  <a:schemeClr val="lt1"/>
                </a:solidFill>
              </a:rPr>
              <a:t>Idaho Potato Drop oudejaarsavond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300" y="1454175"/>
            <a:ext cx="2885648" cy="360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Boise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Hoofdstad</a:t>
            </a:r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Naam van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Franse-Canadese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bonthandelaren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boisé (bebost)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BOY-see of boy-ZEE </a:t>
            </a:r>
            <a:endParaRPr/>
          </a:p>
        </p:txBody>
      </p:sp>
      <p:pic>
        <p:nvPicPr>
          <p:cNvPr id="142" name="Google Shape;142;p23" descr="File:City of Boise Idaho Winter.jpg - Wikipedia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249" y="341575"/>
            <a:ext cx="5962676" cy="399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" name="Google Shape;148;p24"/>
          <p:cNvGrpSpPr/>
          <p:nvPr/>
        </p:nvGrpSpPr>
        <p:grpSpPr>
          <a:xfrm>
            <a:off x="1241100" y="744575"/>
            <a:ext cx="7511825" cy="3944921"/>
            <a:chOff x="1241100" y="744575"/>
            <a:chExt cx="7511825" cy="3944921"/>
          </a:xfrm>
        </p:grpSpPr>
        <p:pic>
          <p:nvPicPr>
            <p:cNvPr id="149" name="Google Shape;149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50000" y="744575"/>
              <a:ext cx="5102925" cy="316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24" descr="File:678111-map-marker-512.png - Wikimedia Commons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1100" y="3147271"/>
              <a:ext cx="1542225" cy="15422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1" name="Google Shape;151;p24" descr="Bestand:Map pin icon.svg - Wikipedia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375" y="3045850"/>
            <a:ext cx="1128200" cy="153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 descr="Bestand:Map pin icon.svg - Wikipedia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875" y="1804137"/>
            <a:ext cx="1128200" cy="153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11457" y="744575"/>
            <a:ext cx="3811425" cy="28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 descr="Bestand:Map pin icon.svg - Wikipedia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175" y="2936862"/>
            <a:ext cx="1128200" cy="153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62950" y="1643488"/>
            <a:ext cx="3848100" cy="11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311700" y="194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Idaho Fine Arts Academy en Mountain View (typisch Amerikaanse middelbare)</a:t>
            </a:r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313" y="1537700"/>
            <a:ext cx="3248025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233938"/>
            <a:ext cx="384810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498" y="1366400"/>
            <a:ext cx="4730752" cy="34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7022" y="1537700"/>
            <a:ext cx="4571725" cy="30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/>
        </p:nvSpPr>
        <p:spPr>
          <a:xfrm>
            <a:off x="4159800" y="668425"/>
            <a:ext cx="4018800" cy="3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en Steinerschool Gent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455225" y="223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Hoe ik naar school ga in Idaho en België</a:t>
            </a:r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5" y="2126780"/>
            <a:ext cx="3912475" cy="238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 descr="Bestand:Foto van de MW41 (2).png - Wikipedia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680" y="1857050"/>
            <a:ext cx="3458624" cy="2711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0125" y="0"/>
            <a:ext cx="2033875" cy="238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4300" y="1152463"/>
            <a:ext cx="291465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00" y="672825"/>
            <a:ext cx="3848754" cy="11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19563" y="1066425"/>
            <a:ext cx="3857625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School: Idaho Fine Arts Academy en Steiner school Gent</a:t>
            </a:r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5" name="Google Shape;185;p2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800" y="1616176"/>
            <a:ext cx="5366502" cy="283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0" y="990512"/>
            <a:ext cx="2954074" cy="393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Evolutie van Idaho</a:t>
            </a:r>
            <a:endParaRPr/>
          </a:p>
        </p:txBody>
      </p:sp>
      <p:pic>
        <p:nvPicPr>
          <p:cNvPr id="192" name="Google Shape;19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04525"/>
            <a:ext cx="4416275" cy="299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6275" y="1404525"/>
            <a:ext cx="4719850" cy="31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850" y="1510160"/>
            <a:ext cx="4104575" cy="278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6275" y="1301638"/>
            <a:ext cx="4719850" cy="319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1613025"/>
            <a:ext cx="4104590" cy="278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27725" y="1404525"/>
            <a:ext cx="4416270" cy="299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4800" y="1404525"/>
            <a:ext cx="4416270" cy="299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27725" y="1507400"/>
            <a:ext cx="4416270" cy="299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0625" y="1564850"/>
            <a:ext cx="4246750" cy="28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16275" y="1244200"/>
            <a:ext cx="4719836" cy="31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1507400"/>
            <a:ext cx="4416270" cy="299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58688" y="1564850"/>
            <a:ext cx="4554346" cy="308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16288" y="1579598"/>
            <a:ext cx="4719825" cy="264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13818" y="1196025"/>
            <a:ext cx="2687160" cy="31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Cultuur</a:t>
            </a:r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8" name="Google Shape;218;p3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79125"/>
            <a:ext cx="6109599" cy="36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Mormonen</a:t>
            </a:r>
            <a:endParaRPr/>
          </a:p>
        </p:txBody>
      </p:sp>
      <p:sp>
        <p:nvSpPr>
          <p:cNvPr id="225" name="Google Shape;225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26%</a:t>
            </a:r>
            <a:endParaRPr/>
          </a:p>
        </p:txBody>
      </p:sp>
      <p:pic>
        <p:nvPicPr>
          <p:cNvPr id="226" name="Google Shape;226;p31" descr="File:Meridian Idaho Temple, Springtime.jpg - Wikimedia Commons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925" y="52350"/>
            <a:ext cx="4704824" cy="352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 descr="File:Mormon plan of Salvation diagram (English) (2).jpg ...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300" y="2895325"/>
            <a:ext cx="2604374" cy="180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1" descr="File:MISSIONNAIRES MORMONS.JPG - Wikipedia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226" y="1017725"/>
            <a:ext cx="2555648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25" y="928700"/>
            <a:ext cx="4789023" cy="359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7450" y="671938"/>
            <a:ext cx="4038600" cy="410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343" y="744576"/>
            <a:ext cx="3024503" cy="403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>
            <a:spLocks noGrp="1"/>
          </p:cNvSpPr>
          <p:nvPr>
            <p:ph type="ctrTitle"/>
          </p:nvPr>
        </p:nvSpPr>
        <p:spPr>
          <a:xfrm>
            <a:off x="5156980" y="744575"/>
            <a:ext cx="3675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Inheemse Amerikanen Stammen</a:t>
            </a:r>
            <a:endParaRPr/>
          </a:p>
        </p:txBody>
      </p:sp>
      <p:sp>
        <p:nvSpPr>
          <p:cNvPr id="234" name="Google Shape;234;p32"/>
          <p:cNvSpPr txBox="1">
            <a:spLocks noGrp="1"/>
          </p:cNvSpPr>
          <p:nvPr>
            <p:ph type="subTitle" idx="1"/>
          </p:nvPr>
        </p:nvSpPr>
        <p:spPr>
          <a:xfrm>
            <a:off x="4830075" y="2834125"/>
            <a:ext cx="4002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21.500 Inheemse Amerikanen nu.</a:t>
            </a: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6877"/>
            <a:ext cx="4659524" cy="527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725" y="1921375"/>
            <a:ext cx="27622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832" y="1291300"/>
            <a:ext cx="3393300" cy="339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4" name="Google Shape;244;p3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50" y="744575"/>
            <a:ext cx="9060050" cy="401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3"/>
          <p:cNvSpPr txBox="1"/>
          <p:nvPr/>
        </p:nvSpPr>
        <p:spPr>
          <a:xfrm>
            <a:off x="341925" y="187525"/>
            <a:ext cx="80763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Baskische gemeenschap in Boise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6" name="Google Shape;246;p33"/>
          <p:cNvSpPr txBox="1"/>
          <p:nvPr/>
        </p:nvSpPr>
        <p:spPr>
          <a:xfrm>
            <a:off x="3241475" y="399425"/>
            <a:ext cx="592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 txBox="1">
            <a:spLocks noGrp="1"/>
          </p:cNvSpPr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4120"/>
              <a:t>Hier in België </a:t>
            </a:r>
            <a:endParaRPr sz="412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p3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505" y="1005775"/>
            <a:ext cx="2052915" cy="313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75" y="744225"/>
            <a:ext cx="4259176" cy="36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538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6"/>
          <p:cNvSpPr txBox="1">
            <a:spLocks noGrp="1"/>
          </p:cNvSpPr>
          <p:nvPr>
            <p:ph type="title"/>
          </p:nvPr>
        </p:nvSpPr>
        <p:spPr>
          <a:xfrm>
            <a:off x="144875" y="328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Sint-Niklaas Santawalk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6" name="Google Shape;266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7" name="Google Shape;267;p3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300" y="725412"/>
            <a:ext cx="5815000" cy="38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25" y="725400"/>
            <a:ext cx="2882601" cy="38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Oostende</a:t>
            </a:r>
            <a:endParaRPr/>
          </a:p>
        </p:txBody>
      </p:sp>
      <p:sp>
        <p:nvSpPr>
          <p:cNvPr id="274" name="Google Shape;274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75" name="Google Shape;275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4575" y="604237"/>
            <a:ext cx="3353900" cy="451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50" y="1272450"/>
            <a:ext cx="4857702" cy="3643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IKEA Gent</a:t>
            </a:r>
            <a:endParaRPr/>
          </a:p>
        </p:txBody>
      </p:sp>
      <p:sp>
        <p:nvSpPr>
          <p:cNvPr id="282" name="Google Shape;282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3" name="Google Shape;283;p3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63" y="103525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Onder Antwerpen met De Ruin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9" name="Google Shape;289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0" name="Google Shape;290;p3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874" y="933727"/>
            <a:ext cx="2890433" cy="385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950" y="1829975"/>
            <a:ext cx="3810002" cy="265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835" y="508863"/>
            <a:ext cx="3094330" cy="4125773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Gravensteen</a:t>
            </a:r>
            <a:endParaRPr/>
          </a:p>
        </p:txBody>
      </p:sp>
      <p:pic>
        <p:nvPicPr>
          <p:cNvPr id="298" name="Google Shape;298;p4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847" y="364775"/>
            <a:ext cx="2993268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00" y="924425"/>
            <a:ext cx="2849725" cy="379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0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400" y="2571752"/>
            <a:ext cx="3515402" cy="2636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274" y="0"/>
            <a:ext cx="2918675" cy="389322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Parijs</a:t>
            </a:r>
            <a:endParaRPr/>
          </a:p>
        </p:txBody>
      </p:sp>
      <p:sp>
        <p:nvSpPr>
          <p:cNvPr id="307" name="Google Shape;307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08" name="Google Shape;30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8004" y="0"/>
            <a:ext cx="385599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01" y="2571750"/>
            <a:ext cx="3283325" cy="245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625" y="395288"/>
            <a:ext cx="6762750" cy="435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15959">
            <a:off x="2214001" y="771654"/>
            <a:ext cx="806550" cy="122634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3010500" y="282875"/>
            <a:ext cx="613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7 keer groter dan België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6171050" y="812750"/>
            <a:ext cx="15600" cy="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Kunst</a:t>
            </a:r>
            <a:endParaRPr/>
          </a:p>
        </p:txBody>
      </p:sp>
      <p:sp>
        <p:nvSpPr>
          <p:cNvPr id="315" name="Google Shape;315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16" name="Google Shape;316;p4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3775"/>
            <a:ext cx="2583149" cy="295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2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848" y="1784287"/>
            <a:ext cx="2583149" cy="347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698" y="128677"/>
            <a:ext cx="4801999" cy="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3150" y="3310325"/>
            <a:ext cx="2011274" cy="175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2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350" y="3051950"/>
            <a:ext cx="1940576" cy="209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Taal leren </a:t>
            </a:r>
            <a:endParaRPr/>
          </a:p>
        </p:txBody>
      </p:sp>
      <p:sp>
        <p:nvSpPr>
          <p:cNvPr id="326" name="Google Shape;326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27" name="Google Shape;327;p43" descr="365 days of #duolingo | Dunk 🐝 | Flickr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5" y="1017725"/>
            <a:ext cx="34164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3" descr="File:VIlniaus Ozo vidurinė mokykla.jpg - Wikimedia Commons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150" y="1365150"/>
            <a:ext cx="3988076" cy="299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3" descr="Ficheiro:Pimsleur Logo.jpg – Wikipédia, a enciclopédia livre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400" y="-1"/>
            <a:ext cx="4307779" cy="192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3"/>
          <p:cNvSpPr txBox="1"/>
          <p:nvPr/>
        </p:nvSpPr>
        <p:spPr>
          <a:xfrm>
            <a:off x="4684425" y="3674375"/>
            <a:ext cx="279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100">
                <a:solidFill>
                  <a:schemeClr val="accent6"/>
                </a:solidFill>
              </a:rPr>
              <a:t>cvo brussel</a:t>
            </a:r>
            <a:endParaRPr sz="3100">
              <a:solidFill>
                <a:schemeClr val="accent6"/>
              </a:solidFill>
            </a:endParaRPr>
          </a:p>
        </p:txBody>
      </p:sp>
      <p:pic>
        <p:nvPicPr>
          <p:cNvPr id="331" name="Google Shape;331;p43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070" y="3242200"/>
            <a:ext cx="1535075" cy="119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Conclusie</a:t>
            </a:r>
            <a:endParaRPr/>
          </a:p>
        </p:txBody>
      </p:sp>
      <p:sp>
        <p:nvSpPr>
          <p:cNvPr id="337" name="Google Shape;337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38" name="Google Shape;338;p44" descr="Friendship, Circle 1080P, 2K, 4K, 5K HD wallpapers free download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25" y="994413"/>
            <a:ext cx="5866301" cy="37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4" descr="girl scout circle of friends | woodleywonderworks | Flickr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198" y="445025"/>
            <a:ext cx="5596076" cy="37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4" descr="Rotary International logo, Bethel... © Jaggery cc-by-sa/2.0 ...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124" y="2494079"/>
            <a:ext cx="2358150" cy="223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5"/>
          <p:cNvSpPr txBox="1">
            <a:spLocks noGrp="1"/>
          </p:cNvSpPr>
          <p:nvPr>
            <p:ph type="title"/>
          </p:nvPr>
        </p:nvSpPr>
        <p:spPr>
          <a:xfrm>
            <a:off x="418350" y="3592375"/>
            <a:ext cx="2560200" cy="5727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800">
                <a:highlight>
                  <a:schemeClr val="lt1"/>
                </a:highlight>
              </a:rPr>
              <a:t>Vragen?</a:t>
            </a:r>
            <a:endParaRPr sz="4800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3887" y="748760"/>
            <a:ext cx="3381898" cy="43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Populatie 2 miljoen inwoners (België 11.79 miljoen)  </a:t>
            </a:r>
            <a:endParaRPr/>
          </a:p>
        </p:txBody>
      </p:sp>
      <p:pic>
        <p:nvPicPr>
          <p:cNvPr id="80" name="Google Shape;80;p16" descr="File:Idaho population map.png - Wikiped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13" y="1160087"/>
            <a:ext cx="3868800" cy="38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8014450" y="580750"/>
            <a:ext cx="817800" cy="1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per 2.59sq km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617" y="1300050"/>
            <a:ext cx="2440929" cy="358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0725" y="1151713"/>
            <a:ext cx="5333275" cy="358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9" y="0"/>
            <a:ext cx="4479425" cy="298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4500" y="2607523"/>
            <a:ext cx="4894365" cy="308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5024" y="-1"/>
            <a:ext cx="4762050" cy="308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5025" y="2335959"/>
            <a:ext cx="4543550" cy="3187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ctrTitle"/>
          </p:nvPr>
        </p:nvSpPr>
        <p:spPr>
          <a:xfrm>
            <a:off x="311700" y="0"/>
            <a:ext cx="82779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2"/>
                </a:solidFill>
              </a:rPr>
              <a:t>I</a:t>
            </a:r>
            <a:r>
              <a:rPr lang="nl" sz="4311">
                <a:solidFill>
                  <a:schemeClr val="lt2"/>
                </a:solidFill>
              </a:rPr>
              <a:t>daho werd in 3 Juli 1890 een staat</a:t>
            </a:r>
            <a:endParaRPr sz="4311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2"/>
                </a:solidFill>
              </a:rPr>
              <a:t>“De edelsteenstaat”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1641550" y="1537900"/>
            <a:ext cx="753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2777875" y="2146625"/>
            <a:ext cx="639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1425" y="2571750"/>
            <a:ext cx="1800875" cy="180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75" y="0"/>
            <a:ext cx="8919249" cy="449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Aardappelen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0313" y="-130650"/>
            <a:ext cx="1724025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 descr="Me with the largest Baked Potato Blackfoot Idaho | That's ri… | Flickr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00" y="1989925"/>
            <a:ext cx="3875500" cy="29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 descr="Potatoes AuGratin with Ham | A classic, Minnesota, Lutheran … | Flickr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87" b="-6405"/>
          <a:stretch/>
        </p:blipFill>
        <p:spPr>
          <a:xfrm>
            <a:off x="3243288" y="2837525"/>
            <a:ext cx="2657422" cy="23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47585" y="412322"/>
            <a:ext cx="3336550" cy="431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Bosbes en Idaho spud (Een kern van marshmallows bedekt met chocolade en kokosvlokken en cacaosmaak)</a:t>
            </a:r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 </a:t>
            </a:r>
            <a:endParaRPr/>
          </a:p>
        </p:txBody>
      </p:sp>
      <p:pic>
        <p:nvPicPr>
          <p:cNvPr id="126" name="Google Shape;126;p21" descr="Idaho Spud Wrapper | &quot;The Candy Bar That Makes Idaho Famous&quot;… | Flickr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72800"/>
            <a:ext cx="4271924" cy="259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 descr="File:Idaho-Spud-Split.jpg - Wikimedia Commons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726" y="2919700"/>
            <a:ext cx="5136225" cy="19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7775" y="1751650"/>
            <a:ext cx="2857500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</Words>
  <Application>Microsoft Macintosh PowerPoint</Application>
  <PresentationFormat>Diavoorstelling (16:9)</PresentationFormat>
  <Paragraphs>40</Paragraphs>
  <Slides>33</Slides>
  <Notes>33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5" baseType="lpstr">
      <vt:lpstr>Arial</vt:lpstr>
      <vt:lpstr>Simple Light</vt:lpstr>
      <vt:lpstr>PowerPoint-presentatie</vt:lpstr>
      <vt:lpstr>PowerPoint-presentatie</vt:lpstr>
      <vt:lpstr>PowerPoint-presentatie</vt:lpstr>
      <vt:lpstr>Populatie 2 miljoen inwoners (België 11.79 miljoen)  </vt:lpstr>
      <vt:lpstr>PowerPoint-presentatie</vt:lpstr>
      <vt:lpstr>Idaho werd in 3 Juli 1890 een staat </vt:lpstr>
      <vt:lpstr>PowerPoint-presentatie</vt:lpstr>
      <vt:lpstr>Aardappelen</vt:lpstr>
      <vt:lpstr>Bosbes en Idaho spud (Een kern van marshmallows bedekt met chocolade en kokosvlokken en cacaosmaak)</vt:lpstr>
      <vt:lpstr>PowerPoint-presentatie</vt:lpstr>
      <vt:lpstr>Boise Hoofdstad</vt:lpstr>
      <vt:lpstr>PowerPoint-presentatie</vt:lpstr>
      <vt:lpstr>Idaho Fine Arts Academy en Mountain View (typisch Amerikaanse middelbare)</vt:lpstr>
      <vt:lpstr>Hoe ik naar school ga in Idaho en België</vt:lpstr>
      <vt:lpstr>School: Idaho Fine Arts Academy en Steiner school Gent</vt:lpstr>
      <vt:lpstr>Evolutie van Idaho</vt:lpstr>
      <vt:lpstr>Cultuur</vt:lpstr>
      <vt:lpstr>PowerPoint-presentatie</vt:lpstr>
      <vt:lpstr>Mormonen</vt:lpstr>
      <vt:lpstr>Inheemse Amerikanen Stammen</vt:lpstr>
      <vt:lpstr>PowerPoint-presentatie</vt:lpstr>
      <vt:lpstr>Hier in België </vt:lpstr>
      <vt:lpstr>PowerPoint-presentatie</vt:lpstr>
      <vt:lpstr>Sint-Niklaas Santawalk</vt:lpstr>
      <vt:lpstr>Oostende</vt:lpstr>
      <vt:lpstr>IKEA Gent</vt:lpstr>
      <vt:lpstr>Onder Antwerpen met De Ruin</vt:lpstr>
      <vt:lpstr>Gravensteen</vt:lpstr>
      <vt:lpstr>Parijs</vt:lpstr>
      <vt:lpstr>Kunst</vt:lpstr>
      <vt:lpstr>Taal leren </vt:lpstr>
      <vt:lpstr>Conclusie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Jacques Eichperger</cp:lastModifiedBy>
  <cp:revision>1</cp:revision>
  <dcterms:modified xsi:type="dcterms:W3CDTF">2025-03-11T15:22:41Z</dcterms:modified>
</cp:coreProperties>
</file>