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50"/>
  </p:notesMasterIdLst>
  <p:sldIdLst>
    <p:sldId id="257" r:id="rId2"/>
    <p:sldId id="258" r:id="rId3"/>
    <p:sldId id="287" r:id="rId4"/>
    <p:sldId id="288" r:id="rId5"/>
    <p:sldId id="291" r:id="rId6"/>
    <p:sldId id="292" r:id="rId7"/>
    <p:sldId id="261" r:id="rId8"/>
    <p:sldId id="338" r:id="rId9"/>
    <p:sldId id="293" r:id="rId10"/>
    <p:sldId id="295" r:id="rId11"/>
    <p:sldId id="296" r:id="rId12"/>
    <p:sldId id="342" r:id="rId13"/>
    <p:sldId id="299" r:id="rId14"/>
    <p:sldId id="300" r:id="rId15"/>
    <p:sldId id="335" r:id="rId16"/>
    <p:sldId id="363" r:id="rId17"/>
    <p:sldId id="356" r:id="rId18"/>
    <p:sldId id="305" r:id="rId19"/>
    <p:sldId id="361" r:id="rId20"/>
    <p:sldId id="343" r:id="rId21"/>
    <p:sldId id="303" r:id="rId22"/>
    <p:sldId id="309" r:id="rId23"/>
    <p:sldId id="357" r:id="rId24"/>
    <p:sldId id="312" r:id="rId25"/>
    <p:sldId id="358" r:id="rId26"/>
    <p:sldId id="339" r:id="rId27"/>
    <p:sldId id="360" r:id="rId28"/>
    <p:sldId id="307" r:id="rId29"/>
    <p:sldId id="337" r:id="rId30"/>
    <p:sldId id="268" r:id="rId31"/>
    <p:sldId id="354" r:id="rId32"/>
    <p:sldId id="269" r:id="rId33"/>
    <p:sldId id="326" r:id="rId34"/>
    <p:sldId id="327" r:id="rId35"/>
    <p:sldId id="277" r:id="rId36"/>
    <p:sldId id="280" r:id="rId37"/>
    <p:sldId id="270" r:id="rId38"/>
    <p:sldId id="352" r:id="rId39"/>
    <p:sldId id="353" r:id="rId40"/>
    <p:sldId id="314" r:id="rId41"/>
    <p:sldId id="315" r:id="rId42"/>
    <p:sldId id="321" r:id="rId43"/>
    <p:sldId id="355" r:id="rId44"/>
    <p:sldId id="345" r:id="rId45"/>
    <p:sldId id="351" r:id="rId46"/>
    <p:sldId id="346" r:id="rId47"/>
    <p:sldId id="347" r:id="rId48"/>
    <p:sldId id="359" r:id="rId4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58F"/>
    <a:srgbClr val="0067C8"/>
    <a:srgbClr val="F7A81B"/>
    <a:srgbClr val="00A2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4E693-5FE5-4E60-97F5-E6261B7EFD8C}" v="48" dt="2023-11-08T10:23:07.324"/>
    <p1510:client id="{4783F675-CD91-497C-9D18-FB52059506E5}" v="22" dt="2023-11-08T10:10:34.91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07" autoAdjust="0"/>
    <p:restoredTop sz="94643" autoAdjust="0"/>
  </p:normalViewPr>
  <p:slideViewPr>
    <p:cSldViewPr>
      <p:cViewPr varScale="1">
        <p:scale>
          <a:sx n="112" d="100"/>
          <a:sy n="112" d="100"/>
        </p:scale>
        <p:origin x="224" y="2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479" y="5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ies Billiet" userId="591318ed7d6ad090" providerId="LiveId" clId="{4783F675-CD91-497C-9D18-FB52059506E5}"/>
    <pc:docChg chg="custSel modSld sldOrd">
      <pc:chgData name="Annelies Billiet" userId="591318ed7d6ad090" providerId="LiveId" clId="{4783F675-CD91-497C-9D18-FB52059506E5}" dt="2023-11-08T10:15:49.669" v="417" actId="20577"/>
      <pc:docMkLst>
        <pc:docMk/>
      </pc:docMkLst>
      <pc:sldChg chg="modSp mod">
        <pc:chgData name="Annelies Billiet" userId="591318ed7d6ad090" providerId="LiveId" clId="{4783F675-CD91-497C-9D18-FB52059506E5}" dt="2023-11-08T09:48:38.011" v="11" actId="27636"/>
        <pc:sldMkLst>
          <pc:docMk/>
          <pc:sldMk cId="3720038029" sldId="258"/>
        </pc:sldMkLst>
        <pc:spChg chg="mod">
          <ac:chgData name="Annelies Billiet" userId="591318ed7d6ad090" providerId="LiveId" clId="{4783F675-CD91-497C-9D18-FB52059506E5}" dt="2023-11-08T09:48:38.011" v="11" actId="27636"/>
          <ac:spMkLst>
            <pc:docMk/>
            <pc:sldMk cId="3720038029" sldId="258"/>
            <ac:spMk id="6147" creationId="{00000000-0000-0000-0000-000000000000}"/>
          </ac:spMkLst>
        </pc:spChg>
      </pc:sldChg>
      <pc:sldChg chg="modSp mod">
        <pc:chgData name="Annelies Billiet" userId="591318ed7d6ad090" providerId="LiveId" clId="{4783F675-CD91-497C-9D18-FB52059506E5}" dt="2023-11-08T09:49:59.762" v="19" actId="1076"/>
        <pc:sldMkLst>
          <pc:docMk/>
          <pc:sldMk cId="2892702177" sldId="303"/>
        </pc:sldMkLst>
        <pc:spChg chg="mod">
          <ac:chgData name="Annelies Billiet" userId="591318ed7d6ad090" providerId="LiveId" clId="{4783F675-CD91-497C-9D18-FB52059506E5}" dt="2023-11-08T09:49:59.762" v="19" actId="1076"/>
          <ac:spMkLst>
            <pc:docMk/>
            <pc:sldMk cId="2892702177" sldId="303"/>
            <ac:spMk id="10243" creationId="{00000000-0000-0000-0000-000000000000}"/>
          </ac:spMkLst>
        </pc:spChg>
        <pc:picChg chg="mod">
          <ac:chgData name="Annelies Billiet" userId="591318ed7d6ad090" providerId="LiveId" clId="{4783F675-CD91-497C-9D18-FB52059506E5}" dt="2023-11-08T09:49:49.651" v="17" actId="1076"/>
          <ac:picMkLst>
            <pc:docMk/>
            <pc:sldMk cId="2892702177" sldId="303"/>
            <ac:picMk id="2050" creationId="{8349D115-0788-7746-C2E6-7DBE8C542DEF}"/>
          </ac:picMkLst>
        </pc:picChg>
      </pc:sldChg>
      <pc:sldChg chg="modSp mod">
        <pc:chgData name="Annelies Billiet" userId="591318ed7d6ad090" providerId="LiveId" clId="{4783F675-CD91-497C-9D18-FB52059506E5}" dt="2023-11-08T09:48:07.925" v="6" actId="27636"/>
        <pc:sldMkLst>
          <pc:docMk/>
          <pc:sldMk cId="1344179400" sldId="305"/>
        </pc:sldMkLst>
        <pc:spChg chg="mod">
          <ac:chgData name="Annelies Billiet" userId="591318ed7d6ad090" providerId="LiveId" clId="{4783F675-CD91-497C-9D18-FB52059506E5}" dt="2023-11-08T09:48:07.925" v="6" actId="27636"/>
          <ac:spMkLst>
            <pc:docMk/>
            <pc:sldMk cId="1344179400" sldId="305"/>
            <ac:spMk id="3" creationId="{BBB0DAE2-0C21-349F-CDCC-E67150C1A152}"/>
          </ac:spMkLst>
        </pc:spChg>
      </pc:sldChg>
      <pc:sldChg chg="modSp mod">
        <pc:chgData name="Annelies Billiet" userId="591318ed7d6ad090" providerId="LiveId" clId="{4783F675-CD91-497C-9D18-FB52059506E5}" dt="2023-11-08T09:58:03.922" v="170" actId="14100"/>
        <pc:sldMkLst>
          <pc:docMk/>
          <pc:sldMk cId="3443412936" sldId="307"/>
        </pc:sldMkLst>
        <pc:spChg chg="mod">
          <ac:chgData name="Annelies Billiet" userId="591318ed7d6ad090" providerId="LiveId" clId="{4783F675-CD91-497C-9D18-FB52059506E5}" dt="2023-11-08T09:57:37.969" v="158" actId="20577"/>
          <ac:spMkLst>
            <pc:docMk/>
            <pc:sldMk cId="3443412936" sldId="307"/>
            <ac:spMk id="141320" creationId="{00000000-0000-0000-0000-000000000000}"/>
          </ac:spMkLst>
        </pc:spChg>
        <pc:spChg chg="mod">
          <ac:chgData name="Annelies Billiet" userId="591318ed7d6ad090" providerId="LiveId" clId="{4783F675-CD91-497C-9D18-FB52059506E5}" dt="2023-11-08T09:58:03.922" v="170" actId="14100"/>
          <ac:spMkLst>
            <pc:docMk/>
            <pc:sldMk cId="3443412936" sldId="307"/>
            <ac:spMk id="141321" creationId="{00000000-0000-0000-0000-000000000000}"/>
          </ac:spMkLst>
        </pc:spChg>
      </pc:sldChg>
      <pc:sldChg chg="modSp mod">
        <pc:chgData name="Annelies Billiet" userId="591318ed7d6ad090" providerId="LiveId" clId="{4783F675-CD91-497C-9D18-FB52059506E5}" dt="2023-11-08T09:52:42.687" v="72" actId="20577"/>
        <pc:sldMkLst>
          <pc:docMk/>
          <pc:sldMk cId="2734998397" sldId="309"/>
        </pc:sldMkLst>
        <pc:spChg chg="mod">
          <ac:chgData name="Annelies Billiet" userId="591318ed7d6ad090" providerId="LiveId" clId="{4783F675-CD91-497C-9D18-FB52059506E5}" dt="2023-11-08T09:52:42.687" v="72" actId="20577"/>
          <ac:spMkLst>
            <pc:docMk/>
            <pc:sldMk cId="2734998397" sldId="309"/>
            <ac:spMk id="36867" creationId="{00000000-0000-0000-0000-000000000000}"/>
          </ac:spMkLst>
        </pc:spChg>
      </pc:sldChg>
      <pc:sldChg chg="modSp mod">
        <pc:chgData name="Annelies Billiet" userId="591318ed7d6ad090" providerId="LiveId" clId="{4783F675-CD91-497C-9D18-FB52059506E5}" dt="2023-11-08T10:11:28.361" v="342" actId="20577"/>
        <pc:sldMkLst>
          <pc:docMk/>
          <pc:sldMk cId="226608749" sldId="314"/>
        </pc:sldMkLst>
        <pc:spChg chg="mod">
          <ac:chgData name="Annelies Billiet" userId="591318ed7d6ad090" providerId="LiveId" clId="{4783F675-CD91-497C-9D18-FB52059506E5}" dt="2023-11-08T10:11:28.361" v="342" actId="20577"/>
          <ac:spMkLst>
            <pc:docMk/>
            <pc:sldMk cId="226608749" sldId="314"/>
            <ac:spMk id="41987" creationId="{00000000-0000-0000-0000-000000000000}"/>
          </ac:spMkLst>
        </pc:spChg>
      </pc:sldChg>
      <pc:sldChg chg="addSp delSp modSp mod">
        <pc:chgData name="Annelies Billiet" userId="591318ed7d6ad090" providerId="LiveId" clId="{4783F675-CD91-497C-9D18-FB52059506E5}" dt="2023-11-08T10:10:39.556" v="325" actId="1076"/>
        <pc:sldMkLst>
          <pc:docMk/>
          <pc:sldMk cId="175971357" sldId="315"/>
        </pc:sldMkLst>
        <pc:spChg chg="del mod">
          <ac:chgData name="Annelies Billiet" userId="591318ed7d6ad090" providerId="LiveId" clId="{4783F675-CD91-497C-9D18-FB52059506E5}" dt="2023-11-08T10:06:58.223" v="309"/>
          <ac:spMkLst>
            <pc:docMk/>
            <pc:sldMk cId="175971357" sldId="315"/>
            <ac:spMk id="2" creationId="{59F6D8B7-AD8A-9583-FE58-FAE8070534AA}"/>
          </ac:spMkLst>
        </pc:spChg>
        <pc:spChg chg="add del mod">
          <ac:chgData name="Annelies Billiet" userId="591318ed7d6ad090" providerId="LiveId" clId="{4783F675-CD91-497C-9D18-FB52059506E5}" dt="2023-11-08T10:09:14.018" v="319" actId="478"/>
          <ac:spMkLst>
            <pc:docMk/>
            <pc:sldMk cId="175971357" sldId="315"/>
            <ac:spMk id="9" creationId="{D132D59C-B109-04DD-9D35-A030989E5C59}"/>
          </ac:spMkLst>
        </pc:spChg>
        <pc:spChg chg="del mod">
          <ac:chgData name="Annelies Billiet" userId="591318ed7d6ad090" providerId="LiveId" clId="{4783F675-CD91-497C-9D18-FB52059506E5}" dt="2023-11-08T10:09:09.802" v="318" actId="478"/>
          <ac:spMkLst>
            <pc:docMk/>
            <pc:sldMk cId="175971357" sldId="315"/>
            <ac:spMk id="43011" creationId="{00000000-0000-0000-0000-000000000000}"/>
          </ac:spMkLst>
        </pc:spChg>
        <pc:graphicFrameChg chg="add del mod">
          <ac:chgData name="Annelies Billiet" userId="591318ed7d6ad090" providerId="LiveId" clId="{4783F675-CD91-497C-9D18-FB52059506E5}" dt="2023-11-08T10:07:47.225" v="312"/>
          <ac:graphicFrameMkLst>
            <pc:docMk/>
            <pc:sldMk cId="175971357" sldId="315"/>
            <ac:graphicFrameMk id="4" creationId="{5C7EDA0A-DFA9-F316-D57D-917C2D1CAF3D}"/>
          </ac:graphicFrameMkLst>
        </pc:graphicFrameChg>
        <pc:graphicFrameChg chg="add del mod">
          <ac:chgData name="Annelies Billiet" userId="591318ed7d6ad090" providerId="LiveId" clId="{4783F675-CD91-497C-9D18-FB52059506E5}" dt="2023-11-08T10:08:01.552" v="316"/>
          <ac:graphicFrameMkLst>
            <pc:docMk/>
            <pc:sldMk cId="175971357" sldId="315"/>
            <ac:graphicFrameMk id="6" creationId="{E29FC412-5542-7453-871B-62BA5CB52F53}"/>
          </ac:graphicFrameMkLst>
        </pc:graphicFrameChg>
        <pc:picChg chg="del">
          <ac:chgData name="Annelies Billiet" userId="591318ed7d6ad090" providerId="LiveId" clId="{4783F675-CD91-497C-9D18-FB52059506E5}" dt="2023-11-08T10:07:04.995" v="310"/>
          <ac:picMkLst>
            <pc:docMk/>
            <pc:sldMk cId="175971357" sldId="315"/>
            <ac:picMk id="3" creationId="{68E125EF-8DB5-835A-367A-F207B4A3B1D6}"/>
          </ac:picMkLst>
        </pc:picChg>
        <pc:picChg chg="add del">
          <ac:chgData name="Annelies Billiet" userId="591318ed7d6ad090" providerId="LiveId" clId="{4783F675-CD91-497C-9D18-FB52059506E5}" dt="2023-11-08T10:07:53.939" v="314"/>
          <ac:picMkLst>
            <pc:docMk/>
            <pc:sldMk cId="175971357" sldId="315"/>
            <ac:picMk id="5" creationId="{F25A82F2-84A5-CBA9-9FD5-E3277E70CE79}"/>
          </ac:picMkLst>
        </pc:picChg>
        <pc:picChg chg="add">
          <ac:chgData name="Annelies Billiet" userId="591318ed7d6ad090" providerId="LiveId" clId="{4783F675-CD91-497C-9D18-FB52059506E5}" dt="2023-11-08T10:09:01.711" v="317" actId="22"/>
          <ac:picMkLst>
            <pc:docMk/>
            <pc:sldMk cId="175971357" sldId="315"/>
            <ac:picMk id="8" creationId="{241EC995-268E-170A-A626-5816D6779961}"/>
          </ac:picMkLst>
        </pc:picChg>
        <pc:picChg chg="add mod">
          <ac:chgData name="Annelies Billiet" userId="591318ed7d6ad090" providerId="LiveId" clId="{4783F675-CD91-497C-9D18-FB52059506E5}" dt="2023-11-08T10:09:55.264" v="323" actId="1076"/>
          <ac:picMkLst>
            <pc:docMk/>
            <pc:sldMk cId="175971357" sldId="315"/>
            <ac:picMk id="10" creationId="{C4111BC1-E268-ECA3-A6BC-6004E75CFD97}"/>
          </ac:picMkLst>
        </pc:picChg>
        <pc:picChg chg="add mod">
          <ac:chgData name="Annelies Billiet" userId="591318ed7d6ad090" providerId="LiveId" clId="{4783F675-CD91-497C-9D18-FB52059506E5}" dt="2023-11-08T10:10:39.556" v="325" actId="1076"/>
          <ac:picMkLst>
            <pc:docMk/>
            <pc:sldMk cId="175971357" sldId="315"/>
            <ac:picMk id="11" creationId="{F1422F62-F338-794F-7AE1-85A397D5909B}"/>
          </ac:picMkLst>
        </pc:picChg>
      </pc:sldChg>
      <pc:sldChg chg="modSp mod">
        <pc:chgData name="Annelies Billiet" userId="591318ed7d6ad090" providerId="LiveId" clId="{4783F675-CD91-497C-9D18-FB52059506E5}" dt="2023-11-08T09:59:43.038" v="178" actId="14100"/>
        <pc:sldMkLst>
          <pc:docMk/>
          <pc:sldMk cId="2869488132" sldId="337"/>
        </pc:sldMkLst>
        <pc:spChg chg="mod">
          <ac:chgData name="Annelies Billiet" userId="591318ed7d6ad090" providerId="LiveId" clId="{4783F675-CD91-497C-9D18-FB52059506E5}" dt="2023-11-08T09:59:43.038" v="178" actId="14100"/>
          <ac:spMkLst>
            <pc:docMk/>
            <pc:sldMk cId="2869488132" sldId="337"/>
            <ac:spMk id="3" creationId="{36B7B452-2BA8-1A22-001D-89CCB8C9E692}"/>
          </ac:spMkLst>
        </pc:spChg>
      </pc:sldChg>
      <pc:sldChg chg="modSp mod ord">
        <pc:chgData name="Annelies Billiet" userId="591318ed7d6ad090" providerId="LiveId" clId="{4783F675-CD91-497C-9D18-FB52059506E5}" dt="2023-11-08T09:54:48.300" v="112" actId="14100"/>
        <pc:sldMkLst>
          <pc:docMk/>
          <pc:sldMk cId="1320423487" sldId="343"/>
        </pc:sldMkLst>
        <pc:spChg chg="mod">
          <ac:chgData name="Annelies Billiet" userId="591318ed7d6ad090" providerId="LiveId" clId="{4783F675-CD91-497C-9D18-FB52059506E5}" dt="2023-11-08T09:53:57.220" v="108" actId="20577"/>
          <ac:spMkLst>
            <pc:docMk/>
            <pc:sldMk cId="1320423487" sldId="343"/>
            <ac:spMk id="2" creationId="{D84B3810-5248-EC66-37C3-27858DE39F33}"/>
          </ac:spMkLst>
        </pc:spChg>
        <pc:picChg chg="mod">
          <ac:chgData name="Annelies Billiet" userId="591318ed7d6ad090" providerId="LiveId" clId="{4783F675-CD91-497C-9D18-FB52059506E5}" dt="2023-11-08T09:54:48.300" v="112" actId="14100"/>
          <ac:picMkLst>
            <pc:docMk/>
            <pc:sldMk cId="1320423487" sldId="343"/>
            <ac:picMk id="1028" creationId="{970A0089-B355-935F-1651-C9FFC4F1E414}"/>
          </ac:picMkLst>
        </pc:picChg>
      </pc:sldChg>
      <pc:sldChg chg="modSp mod">
        <pc:chgData name="Annelies Billiet" userId="591318ed7d6ad090" providerId="LiveId" clId="{4783F675-CD91-497C-9D18-FB52059506E5}" dt="2023-11-08T10:13:56.325" v="351" actId="20577"/>
        <pc:sldMkLst>
          <pc:docMk/>
          <pc:sldMk cId="2662912027" sldId="345"/>
        </pc:sldMkLst>
        <pc:spChg chg="mod">
          <ac:chgData name="Annelies Billiet" userId="591318ed7d6ad090" providerId="LiveId" clId="{4783F675-CD91-497C-9D18-FB52059506E5}" dt="2023-11-08T10:13:56.325" v="351" actId="20577"/>
          <ac:spMkLst>
            <pc:docMk/>
            <pc:sldMk cId="2662912027" sldId="345"/>
            <ac:spMk id="47107" creationId="{00000000-0000-0000-0000-000000000000}"/>
          </ac:spMkLst>
        </pc:spChg>
      </pc:sldChg>
      <pc:sldChg chg="modSp mod">
        <pc:chgData name="Annelies Billiet" userId="591318ed7d6ad090" providerId="LiveId" clId="{4783F675-CD91-497C-9D18-FB52059506E5}" dt="2023-11-08T10:00:29.743" v="193" actId="20577"/>
        <pc:sldMkLst>
          <pc:docMk/>
          <pc:sldMk cId="612254806" sldId="354"/>
        </pc:sldMkLst>
        <pc:spChg chg="mod">
          <ac:chgData name="Annelies Billiet" userId="591318ed7d6ad090" providerId="LiveId" clId="{4783F675-CD91-497C-9D18-FB52059506E5}" dt="2023-11-08T10:00:29.743" v="193" actId="20577"/>
          <ac:spMkLst>
            <pc:docMk/>
            <pc:sldMk cId="612254806" sldId="354"/>
            <ac:spMk id="16387" creationId="{00000000-0000-0000-0000-000000000000}"/>
          </ac:spMkLst>
        </pc:spChg>
      </pc:sldChg>
      <pc:sldChg chg="delSp mod">
        <pc:chgData name="Annelies Billiet" userId="591318ed7d6ad090" providerId="LiveId" clId="{4783F675-CD91-497C-9D18-FB52059506E5}" dt="2023-11-08T09:47:06.276" v="4" actId="478"/>
        <pc:sldMkLst>
          <pc:docMk/>
          <pc:sldMk cId="2155345220" sldId="356"/>
        </pc:sldMkLst>
        <pc:spChg chg="del">
          <ac:chgData name="Annelies Billiet" userId="591318ed7d6ad090" providerId="LiveId" clId="{4783F675-CD91-497C-9D18-FB52059506E5}" dt="2023-11-08T09:47:06.276" v="4" actId="478"/>
          <ac:spMkLst>
            <pc:docMk/>
            <pc:sldMk cId="2155345220" sldId="356"/>
            <ac:spMk id="3" creationId="{A6656BB6-91A9-6388-872B-C491CBF87D51}"/>
          </ac:spMkLst>
        </pc:spChg>
      </pc:sldChg>
      <pc:sldChg chg="modSp mod">
        <pc:chgData name="Annelies Billiet" userId="591318ed7d6ad090" providerId="LiveId" clId="{4783F675-CD91-497C-9D18-FB52059506E5}" dt="2023-11-08T10:15:49.669" v="417" actId="20577"/>
        <pc:sldMkLst>
          <pc:docMk/>
          <pc:sldMk cId="3892712076" sldId="359"/>
        </pc:sldMkLst>
        <pc:spChg chg="mod">
          <ac:chgData name="Annelies Billiet" userId="591318ed7d6ad090" providerId="LiveId" clId="{4783F675-CD91-497C-9D18-FB52059506E5}" dt="2023-11-08T10:15:49.669" v="417" actId="20577"/>
          <ac:spMkLst>
            <pc:docMk/>
            <pc:sldMk cId="3892712076" sldId="359"/>
            <ac:spMk id="3" creationId="{F28C4CEC-2D6C-1673-3C49-EA3932A7AAB0}"/>
          </ac:spMkLst>
        </pc:spChg>
      </pc:sldChg>
      <pc:sldChg chg="modSp mod">
        <pc:chgData name="Annelies Billiet" userId="591318ed7d6ad090" providerId="LiveId" clId="{4783F675-CD91-497C-9D18-FB52059506E5}" dt="2023-11-08T09:56:44.123" v="147" actId="20577"/>
        <pc:sldMkLst>
          <pc:docMk/>
          <pc:sldMk cId="1984292457" sldId="360"/>
        </pc:sldMkLst>
        <pc:spChg chg="mod">
          <ac:chgData name="Annelies Billiet" userId="591318ed7d6ad090" providerId="LiveId" clId="{4783F675-CD91-497C-9D18-FB52059506E5}" dt="2023-11-08T09:56:44.123" v="147" actId="20577"/>
          <ac:spMkLst>
            <pc:docMk/>
            <pc:sldMk cId="1984292457" sldId="360"/>
            <ac:spMk id="3" creationId="{DFEF3358-E154-FB68-7FE0-E85273D66530}"/>
          </ac:spMkLst>
        </pc:spChg>
      </pc:sldChg>
      <pc:sldChg chg="addSp modSp mod ord">
        <pc:chgData name="Annelies Billiet" userId="591318ed7d6ad090" providerId="LiveId" clId="{4783F675-CD91-497C-9D18-FB52059506E5}" dt="2023-11-08T09:55:32.675" v="115" actId="1076"/>
        <pc:sldMkLst>
          <pc:docMk/>
          <pc:sldMk cId="148857329" sldId="361"/>
        </pc:sldMkLst>
        <pc:spChg chg="add mod">
          <ac:chgData name="Annelies Billiet" userId="591318ed7d6ad090" providerId="LiveId" clId="{4783F675-CD91-497C-9D18-FB52059506E5}" dt="2023-11-08T09:55:32.675" v="115" actId="1076"/>
          <ac:spMkLst>
            <pc:docMk/>
            <pc:sldMk cId="148857329" sldId="361"/>
            <ac:spMk id="3" creationId="{078F8E37-8727-60CA-D4D5-58F8BE8F7D44}"/>
          </ac:spMkLst>
        </pc:spChg>
        <pc:picChg chg="mod">
          <ac:chgData name="Annelies Billiet" userId="591318ed7d6ad090" providerId="LiveId" clId="{4783F675-CD91-497C-9D18-FB52059506E5}" dt="2023-11-08T09:55:28.280" v="114" actId="1076"/>
          <ac:picMkLst>
            <pc:docMk/>
            <pc:sldMk cId="148857329" sldId="361"/>
            <ac:picMk id="2" creationId="{72D87A13-7979-D867-5CB6-4BBC33CAAC00}"/>
          </ac:picMkLst>
        </pc:picChg>
      </pc:sldChg>
      <pc:sldChg chg="ord">
        <pc:chgData name="Annelies Billiet" userId="591318ed7d6ad090" providerId="LiveId" clId="{4783F675-CD91-497C-9D18-FB52059506E5}" dt="2023-11-08T09:46:54.869" v="3"/>
        <pc:sldMkLst>
          <pc:docMk/>
          <pc:sldMk cId="1229323571" sldId="363"/>
        </pc:sldMkLst>
      </pc:sldChg>
    </pc:docChg>
  </pc:docChgLst>
  <pc:docChgLst>
    <pc:chgData name="Annelies Billiet" clId="Web-{3E64E693-5FE5-4E60-97F5-E6261B7EFD8C}"/>
    <pc:docChg chg="modSld">
      <pc:chgData name="Annelies Billiet" userId="" providerId="" clId="Web-{3E64E693-5FE5-4E60-97F5-E6261B7EFD8C}" dt="2023-11-08T10:23:05.262" v="46" actId="20577"/>
      <pc:docMkLst>
        <pc:docMk/>
      </pc:docMkLst>
      <pc:sldChg chg="addSp modSp">
        <pc:chgData name="Annelies Billiet" userId="" providerId="" clId="Web-{3E64E693-5FE5-4E60-97F5-E6261B7EFD8C}" dt="2023-11-08T10:23:05.262" v="46" actId="20577"/>
        <pc:sldMkLst>
          <pc:docMk/>
          <pc:sldMk cId="3892712076" sldId="359"/>
        </pc:sldMkLst>
        <pc:spChg chg="mod">
          <ac:chgData name="Annelies Billiet" userId="" providerId="" clId="Web-{3E64E693-5FE5-4E60-97F5-E6261B7EFD8C}" dt="2023-11-08T10:23:05.262" v="46" actId="20577"/>
          <ac:spMkLst>
            <pc:docMk/>
            <pc:sldMk cId="3892712076" sldId="359"/>
            <ac:spMk id="3" creationId="{F28C4CEC-2D6C-1673-3C49-EA3932A7AAB0}"/>
          </ac:spMkLst>
        </pc:spChg>
        <pc:picChg chg="add mod">
          <ac:chgData name="Annelies Billiet" userId="" providerId="" clId="Web-{3E64E693-5FE5-4E60-97F5-E6261B7EFD8C}" dt="2023-11-08T10:22:45.417" v="24" actId="1076"/>
          <ac:picMkLst>
            <pc:docMk/>
            <pc:sldMk cId="3892712076" sldId="359"/>
            <ac:picMk id="4" creationId="{D1417FF4-C29F-A8F6-2C12-963C73F70CA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FFB40-70A7-4355-BB2F-69A3741A044D}" type="datetimeFigureOut">
              <a:rPr lang="nl-BE" smtClean="0"/>
              <a:t>21/11/2023</a:t>
            </a:fld>
            <a:endParaRPr lang="nl-BE"/>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9D3951-3319-4C42-87A6-80A1A5A465AD}" type="slidenum">
              <a:rPr lang="nl-BE" smtClean="0"/>
              <a:t>‹nr.›</a:t>
            </a:fld>
            <a:endParaRPr lang="nl-BE"/>
          </a:p>
        </p:txBody>
      </p:sp>
    </p:spTree>
    <p:extLst>
      <p:ext uri="{BB962C8B-B14F-4D97-AF65-F5344CB8AC3E}">
        <p14:creationId xmlns:p14="http://schemas.microsoft.com/office/powerpoint/2010/main" val="3933572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381000" y="685800"/>
            <a:ext cx="6096000" cy="3429000"/>
          </a:xfrm>
          <a:ln/>
        </p:spPr>
      </p:sp>
      <p:sp>
        <p:nvSpPr>
          <p:cNvPr id="62467" name="Notes Placeholder 2"/>
          <p:cNvSpPr>
            <a:spLocks noGrp="1"/>
          </p:cNvSpPr>
          <p:nvPr>
            <p:ph type="body" idx="1"/>
          </p:nvPr>
        </p:nvSpPr>
        <p:spPr>
          <a:noFill/>
        </p:spPr>
        <p:txBody>
          <a:bodyPr/>
          <a:lstStyle/>
          <a:p>
            <a:pPr eaLnBrk="1" hangingPunct="1"/>
            <a:endParaRPr lang="nl-BE" dirty="0">
              <a:latin typeface="FrutigerLTStd-Light"/>
            </a:endParaRPr>
          </a:p>
        </p:txBody>
      </p:sp>
      <p:sp>
        <p:nvSpPr>
          <p:cNvPr id="62468" name="Slide Number Placeholder 3"/>
          <p:cNvSpPr>
            <a:spLocks noGrp="1"/>
          </p:cNvSpPr>
          <p:nvPr>
            <p:ph type="sldNum" sz="quarter" idx="5"/>
          </p:nvPr>
        </p:nvSpPr>
        <p:spPr>
          <a:noFill/>
        </p:spPr>
        <p:txBody>
          <a:bodyPr/>
          <a:lstStyle>
            <a:lvl1pPr defTabSz="920750" eaLnBrk="0" hangingPunct="0">
              <a:defRPr sz="2400">
                <a:solidFill>
                  <a:schemeClr val="tx1"/>
                </a:solidFill>
                <a:latin typeface="Times New Roman" pitchFamily="18" charset="0"/>
              </a:defRPr>
            </a:lvl1pPr>
            <a:lvl2pPr marL="742950" indent="-285750" defTabSz="920750" eaLnBrk="0" hangingPunct="0">
              <a:defRPr sz="2400">
                <a:solidFill>
                  <a:schemeClr val="tx1"/>
                </a:solidFill>
                <a:latin typeface="Times New Roman" pitchFamily="18" charset="0"/>
              </a:defRPr>
            </a:lvl2pPr>
            <a:lvl3pPr marL="1143000" indent="-228600" defTabSz="920750" eaLnBrk="0" hangingPunct="0">
              <a:defRPr sz="2400">
                <a:solidFill>
                  <a:schemeClr val="tx1"/>
                </a:solidFill>
                <a:latin typeface="Times New Roman" pitchFamily="18" charset="0"/>
              </a:defRPr>
            </a:lvl3pPr>
            <a:lvl4pPr marL="1600200" indent="-228600" defTabSz="920750" eaLnBrk="0" hangingPunct="0">
              <a:defRPr sz="2400">
                <a:solidFill>
                  <a:schemeClr val="tx1"/>
                </a:solidFill>
                <a:latin typeface="Times New Roman" pitchFamily="18" charset="0"/>
              </a:defRPr>
            </a:lvl4pPr>
            <a:lvl5pPr marL="2057400" indent="-228600" defTabSz="920750" eaLnBrk="0" hangingPunct="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eaLnBrk="1" hangingPunct="1"/>
            <a:fld id="{3E5C8218-6BAC-4A50-A56C-1BF18BAAFA07}" type="slidenum">
              <a:rPr lang="en-GB" sz="1200">
                <a:solidFill>
                  <a:prstClr val="black"/>
                </a:solidFill>
                <a:latin typeface="FrutigerLTStd-Light"/>
              </a:rPr>
              <a:pPr eaLnBrk="1" hangingPunct="1"/>
              <a:t>1</a:t>
            </a:fld>
            <a:endParaRPr lang="en-GB" sz="1200" dirty="0">
              <a:solidFill>
                <a:prstClr val="black"/>
              </a:solidFill>
              <a:latin typeface="FrutigerLTStd-Ligh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a:latin typeface="FrutigerLTStd-Light"/>
              </a:rPr>
              <a:t>ROTARY D1620 POWERCOACH - module 1 - Paul Harris</a:t>
            </a:r>
          </a:p>
        </p:txBody>
      </p:sp>
      <p:sp>
        <p:nvSpPr>
          <p:cNvPr id="358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err="1">
                <a:latin typeface="FrutigerLTStd-Light"/>
              </a:rPr>
              <a:t>november</a:t>
            </a:r>
            <a:r>
              <a:rPr lang="en-US" dirty="0">
                <a:latin typeface="FrutigerLTStd-Light"/>
              </a:rPr>
              <a:t> 2001</a:t>
            </a:r>
          </a:p>
        </p:txBody>
      </p:sp>
      <p:sp>
        <p:nvSpPr>
          <p:cNvPr id="358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fld id="{3DB1B696-7F2B-4413-A044-983D02549BF4}" type="slidenum">
              <a:rPr lang="en-US" smtClean="0">
                <a:latin typeface="FrutigerLTStd-Light"/>
              </a:rPr>
              <a:pPr/>
              <a:t>11</a:t>
            </a:fld>
            <a:endParaRPr lang="en-US" dirty="0">
              <a:latin typeface="FrutigerLTStd-Light"/>
            </a:endParaRPr>
          </a:p>
        </p:txBody>
      </p:sp>
      <p:sp>
        <p:nvSpPr>
          <p:cNvPr id="35844" name="Rectangle 2"/>
          <p:cNvSpPr>
            <a:spLocks noGrp="1" noRot="1" noChangeAspect="1" noChangeArrowheads="1" noTextEdit="1"/>
          </p:cNvSpPr>
          <p:nvPr>
            <p:ph type="sldImg"/>
          </p:nvPr>
        </p:nvSpPr>
        <p:spPr>
          <a:xfrm>
            <a:off x="381000" y="685800"/>
            <a:ext cx="6096000" cy="3429000"/>
          </a:xfrm>
          <a:ln/>
        </p:spPr>
      </p:sp>
      <p:sp>
        <p:nvSpPr>
          <p:cNvPr id="358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a:latin typeface="FrutigerLTStd-Light"/>
              </a:rPr>
              <a:t>ROTARY D1620 POWERCOACH - module 1 - Paul Harris</a:t>
            </a:r>
          </a:p>
        </p:txBody>
      </p:sp>
      <p:sp>
        <p:nvSpPr>
          <p:cNvPr id="419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err="1">
                <a:latin typeface="FrutigerLTStd-Light"/>
              </a:rPr>
              <a:t>november</a:t>
            </a:r>
            <a:r>
              <a:rPr lang="en-US" dirty="0">
                <a:latin typeface="FrutigerLTStd-Light"/>
              </a:rPr>
              <a:t> 2001</a:t>
            </a:r>
          </a:p>
        </p:txBody>
      </p:sp>
      <p:sp>
        <p:nvSpPr>
          <p:cNvPr id="419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fld id="{63A074A5-7DA1-4F6F-A4AF-1B33019D7013}" type="slidenum">
              <a:rPr lang="en-US" smtClean="0">
                <a:latin typeface="FrutigerLTStd-Light"/>
              </a:rPr>
              <a:pPr/>
              <a:t>13</a:t>
            </a:fld>
            <a:endParaRPr lang="en-US" dirty="0">
              <a:latin typeface="FrutigerLTStd-Light"/>
            </a:endParaRPr>
          </a:p>
        </p:txBody>
      </p:sp>
      <p:sp>
        <p:nvSpPr>
          <p:cNvPr id="41988" name="Rectangle 2"/>
          <p:cNvSpPr>
            <a:spLocks noGrp="1" noRot="1" noChangeAspect="1" noChangeArrowheads="1" noTextEdit="1"/>
          </p:cNvSpPr>
          <p:nvPr>
            <p:ph type="sldImg"/>
          </p:nvPr>
        </p:nvSpPr>
        <p:spPr>
          <a:xfrm>
            <a:off x="381000" y="685800"/>
            <a:ext cx="6096000" cy="3429000"/>
          </a:xfrm>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a:latin typeface="FrutigerLTStd-Light"/>
              </a:rPr>
              <a:t>ROTARY D1620 POWERCOACH - module 1 - Paul Harris</a:t>
            </a:r>
          </a:p>
        </p:txBody>
      </p:sp>
      <p:sp>
        <p:nvSpPr>
          <p:cNvPr id="460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err="1">
                <a:latin typeface="FrutigerLTStd-Light"/>
              </a:rPr>
              <a:t>november</a:t>
            </a:r>
            <a:r>
              <a:rPr lang="en-US" dirty="0">
                <a:latin typeface="FrutigerLTStd-Light"/>
              </a:rPr>
              <a:t> 2001</a:t>
            </a:r>
          </a:p>
        </p:txBody>
      </p:sp>
      <p:sp>
        <p:nvSpPr>
          <p:cNvPr id="46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fld id="{63D3C979-BD7F-4518-B18D-777559C9340B}" type="slidenum">
              <a:rPr lang="en-US" smtClean="0">
                <a:latin typeface="FrutigerLTStd-Light"/>
              </a:rPr>
              <a:pPr/>
              <a:t>14</a:t>
            </a:fld>
            <a:endParaRPr lang="en-US" dirty="0">
              <a:latin typeface="FrutigerLTStd-Light"/>
            </a:endParaRPr>
          </a:p>
        </p:txBody>
      </p:sp>
      <p:sp>
        <p:nvSpPr>
          <p:cNvPr id="46084" name="Rectangle 2"/>
          <p:cNvSpPr>
            <a:spLocks noGrp="1" noRot="1" noChangeAspect="1" noChangeArrowheads="1" noTextEdit="1"/>
          </p:cNvSpPr>
          <p:nvPr>
            <p:ph type="sldImg"/>
          </p:nvPr>
        </p:nvSpPr>
        <p:spPr>
          <a:xfrm>
            <a:off x="381000" y="685800"/>
            <a:ext cx="6096000" cy="3429000"/>
          </a:xfrm>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ahoma" pitchFamily="34" charset="0"/>
              </a:rPr>
              <a:t>1989 is ook en zeer belangrijke datum in de Rotary-annalen.</a:t>
            </a:r>
          </a:p>
          <a:p>
            <a:pPr eaLnBrk="1" hangingPunct="1"/>
            <a:endParaRPr lang="en-US">
              <a:latin typeface="Tahoma" pitchFamily="34" charset="0"/>
            </a:endParaRPr>
          </a:p>
          <a:p>
            <a:pPr eaLnBrk="1" hangingPunct="1"/>
            <a:r>
              <a:rPr lang="en-US">
                <a:latin typeface="Tahoma" pitchFamily="34" charset="0"/>
              </a:rPr>
              <a:t>Nee Rotary sticht geen voetbalploeg.</a:t>
            </a:r>
          </a:p>
          <a:p>
            <a:pPr eaLnBrk="1" hangingPunct="1"/>
            <a:endParaRPr lang="en-US">
              <a:latin typeface="Tahoma" pitchFamily="34" charset="0"/>
            </a:endParaRPr>
          </a:p>
          <a:p>
            <a:pPr eaLnBrk="1" hangingPunct="1"/>
            <a:r>
              <a:rPr lang="en-US">
                <a:latin typeface="Tahoma" pitchFamily="34" charset="0"/>
              </a:rPr>
              <a:t>Tot dan was Rotary steeds een vereniging exclusief voor mannen.</a:t>
            </a:r>
          </a:p>
          <a:p>
            <a:pPr eaLnBrk="1" hangingPunct="1"/>
            <a:r>
              <a:rPr lang="en-US">
                <a:latin typeface="Tahoma" pitchFamily="34" charset="0"/>
              </a:rPr>
              <a:t>Vanaf 1989 kunnen ook vrouwelijke leden worden opgenomen en wordt dit zelfs aangemoedigd.</a:t>
            </a:r>
          </a:p>
          <a:p>
            <a:pPr eaLnBrk="1" hangingPunct="1"/>
            <a:endParaRPr lang="en-US">
              <a:latin typeface="Tahoma" pitchFamily="34" charset="0"/>
            </a:endParaRPr>
          </a:p>
          <a:p>
            <a:pPr eaLnBrk="1" hangingPunct="1"/>
            <a:r>
              <a:rPr lang="en-US">
                <a:latin typeface="Tahoma" pitchFamily="34" charset="0"/>
              </a:rPr>
              <a:t>De spelregels veranderen niet - de manier waarop gespeeld wordt misschien wel.</a:t>
            </a:r>
          </a:p>
          <a:p>
            <a:pPr eaLnBrk="1" hangingPunct="1"/>
            <a:endParaRPr lang="en-US">
              <a:latin typeface="Tahoma" pitchFamily="34" charset="0"/>
            </a:endParaRPr>
          </a:p>
          <a:p>
            <a:pPr eaLnBrk="1" hangingPunct="1"/>
            <a:endParaRPr lang="en-US">
              <a:latin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lvl1pPr defTabSz="920750" eaLnBrk="0" hangingPunct="0">
              <a:defRPr sz="2400">
                <a:solidFill>
                  <a:schemeClr val="tx1"/>
                </a:solidFill>
                <a:latin typeface="Times New Roman" pitchFamily="18" charset="0"/>
              </a:defRPr>
            </a:lvl1pPr>
            <a:lvl2pPr marL="742950" indent="-285750" defTabSz="920750" eaLnBrk="0" hangingPunct="0">
              <a:defRPr sz="2400">
                <a:solidFill>
                  <a:schemeClr val="tx1"/>
                </a:solidFill>
                <a:latin typeface="Times New Roman" pitchFamily="18" charset="0"/>
              </a:defRPr>
            </a:lvl2pPr>
            <a:lvl3pPr marL="1143000" indent="-228600" defTabSz="920750" eaLnBrk="0" hangingPunct="0">
              <a:defRPr sz="2400">
                <a:solidFill>
                  <a:schemeClr val="tx1"/>
                </a:solidFill>
                <a:latin typeface="Times New Roman" pitchFamily="18" charset="0"/>
              </a:defRPr>
            </a:lvl3pPr>
            <a:lvl4pPr marL="1600200" indent="-228600" defTabSz="920750" eaLnBrk="0" hangingPunct="0">
              <a:defRPr sz="2400">
                <a:solidFill>
                  <a:schemeClr val="tx1"/>
                </a:solidFill>
                <a:latin typeface="Times New Roman" pitchFamily="18" charset="0"/>
              </a:defRPr>
            </a:lvl4pPr>
            <a:lvl5pPr marL="2057400" indent="-228600" defTabSz="920750" eaLnBrk="0" hangingPunct="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eaLnBrk="1" hangingPunct="1"/>
            <a:fld id="{15FC2855-E186-4EB6-920E-DBB70E367C1F}" type="slidenum">
              <a:rPr lang="en-GB" sz="1200">
                <a:latin typeface="FrutigerLTStd-Light"/>
              </a:rPr>
              <a:pPr eaLnBrk="1" hangingPunct="1"/>
              <a:t>15</a:t>
            </a:fld>
            <a:endParaRPr lang="en-GB" sz="1200" dirty="0">
              <a:latin typeface="FrutigerLTStd-Light"/>
            </a:endParaRPr>
          </a:p>
        </p:txBody>
      </p:sp>
      <p:sp>
        <p:nvSpPr>
          <p:cNvPr id="67587" name="Rectangle 2"/>
          <p:cNvSpPr>
            <a:spLocks noGrp="1" noRot="1" noChangeAspect="1" noChangeArrowheads="1" noTextEdit="1"/>
          </p:cNvSpPr>
          <p:nvPr>
            <p:ph type="sldImg"/>
          </p:nvPr>
        </p:nvSpPr>
        <p:spPr>
          <a:xfrm>
            <a:off x="381000" y="685800"/>
            <a:ext cx="6096000" cy="3429000"/>
          </a:xfrm>
          <a:ln/>
        </p:spPr>
      </p:sp>
      <p:sp>
        <p:nvSpPr>
          <p:cNvPr id="67588" name="Rectangle 3"/>
          <p:cNvSpPr>
            <a:spLocks noGrp="1" noChangeArrowheads="1"/>
          </p:cNvSpPr>
          <p:nvPr>
            <p:ph type="body" idx="1"/>
          </p:nvPr>
        </p:nvSpPr>
        <p:spPr>
          <a:noFill/>
        </p:spPr>
        <p:txBody>
          <a:bodyPr/>
          <a:lstStyle/>
          <a:p>
            <a:pPr eaLnBrk="1" hangingPunct="1"/>
            <a:r>
              <a:rPr lang="nl-BE" dirty="0">
                <a:latin typeface="FrutigerLTStd-Light"/>
              </a:rPr>
              <a:t>André</a:t>
            </a:r>
            <a:endParaRPr lang="en-GB" dirty="0">
              <a:latin typeface="FrutigerLTStd-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marL="0" marR="0" lvl="0" indent="0" algn="l" defTabSz="9175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utigerLTStd-Light"/>
                <a:ea typeface="+mn-ea"/>
                <a:cs typeface="+mn-cs"/>
              </a:rPr>
              <a:t>ROTARY D1620 POWERCOACH - module 1 - Paul Harris</a:t>
            </a:r>
          </a:p>
        </p:txBody>
      </p:sp>
      <p:sp>
        <p:nvSpPr>
          <p:cNvPr id="235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marL="0" marR="0" lvl="0" indent="0" algn="r" defTabSz="9175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FrutigerLTStd-Light"/>
                <a:ea typeface="+mn-ea"/>
                <a:cs typeface="+mn-cs"/>
              </a:rPr>
              <a:t>november</a:t>
            </a:r>
            <a:r>
              <a:rPr kumimoji="0" lang="en-US" sz="1200" b="0" i="0" u="none" strike="noStrike" kern="1200" cap="none" spc="0" normalizeH="0" baseline="0" noProof="0" dirty="0">
                <a:ln>
                  <a:noFill/>
                </a:ln>
                <a:solidFill>
                  <a:prstClr val="black"/>
                </a:solidFill>
                <a:effectLst/>
                <a:uLnTx/>
                <a:uFillTx/>
                <a:latin typeface="FrutigerLTStd-Light"/>
                <a:ea typeface="+mn-ea"/>
                <a:cs typeface="+mn-cs"/>
              </a:rPr>
              <a:t> 2001</a:t>
            </a:r>
          </a:p>
        </p:txBody>
      </p:sp>
      <p:sp>
        <p:nvSpPr>
          <p:cNvPr id="235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pPr marL="0" marR="0" lvl="0" indent="0" algn="r" defTabSz="917575" rtl="0" eaLnBrk="1" fontAlgn="auto" latinLnBrk="0" hangingPunct="1">
              <a:lnSpc>
                <a:spcPct val="100000"/>
              </a:lnSpc>
              <a:spcBef>
                <a:spcPts val="0"/>
              </a:spcBef>
              <a:spcAft>
                <a:spcPts val="0"/>
              </a:spcAft>
              <a:buClrTx/>
              <a:buSzTx/>
              <a:buFontTx/>
              <a:buNone/>
              <a:tabLst/>
              <a:defRPr/>
            </a:pPr>
            <a:fld id="{91E888FE-3C77-4EB5-97E8-F6273E18EBAF}" type="slidenum">
              <a:rPr kumimoji="0" lang="en-US" sz="1200" b="0" i="0" u="none" strike="noStrike" kern="1200" cap="none" spc="0" normalizeH="0" baseline="0" noProof="0" smtClean="0">
                <a:ln>
                  <a:noFill/>
                </a:ln>
                <a:solidFill>
                  <a:prstClr val="black"/>
                </a:solidFill>
                <a:effectLst/>
                <a:uLnTx/>
                <a:uFillTx/>
                <a:latin typeface="FrutigerLTStd-Light"/>
                <a:ea typeface="+mn-ea"/>
                <a:cs typeface="+mn-cs"/>
              </a:rPr>
              <a:pPr marL="0" marR="0" lvl="0" indent="0" algn="r" defTabSz="917575"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FrutigerLTStd-Light"/>
              <a:ea typeface="+mn-ea"/>
              <a:cs typeface="+mn-cs"/>
            </a:endParaRPr>
          </a:p>
        </p:txBody>
      </p:sp>
      <p:sp>
        <p:nvSpPr>
          <p:cNvPr id="23556" name="Rectangle 2"/>
          <p:cNvSpPr>
            <a:spLocks noGrp="1" noRot="1" noChangeAspect="1" noChangeArrowheads="1" noTextEdit="1"/>
          </p:cNvSpPr>
          <p:nvPr>
            <p:ph type="sldImg"/>
          </p:nvPr>
        </p:nvSpPr>
        <p:spPr>
          <a:xfrm>
            <a:off x="381000" y="685800"/>
            <a:ext cx="6096000" cy="3429000"/>
          </a:xfrm>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extLst>
      <p:ext uri="{BB962C8B-B14F-4D97-AF65-F5344CB8AC3E}">
        <p14:creationId xmlns:p14="http://schemas.microsoft.com/office/powerpoint/2010/main" val="947503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a:latin typeface="FrutigerLTStd-Light"/>
              </a:rPr>
              <a:t>ROTARY D1620 POWERCOACH - module 1 - Paul Harris</a:t>
            </a:r>
          </a:p>
        </p:txBody>
      </p:sp>
      <p:sp>
        <p:nvSpPr>
          <p:cNvPr id="931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err="1">
                <a:latin typeface="FrutigerLTStd-Light"/>
              </a:rPr>
              <a:t>november</a:t>
            </a:r>
            <a:r>
              <a:rPr lang="en-US" dirty="0">
                <a:latin typeface="FrutigerLTStd-Light"/>
              </a:rPr>
              <a:t> 2001</a:t>
            </a:r>
          </a:p>
        </p:txBody>
      </p:sp>
      <p:sp>
        <p:nvSpPr>
          <p:cNvPr id="931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fld id="{0759C31A-B5D3-4A60-80CA-68E7B61CA109}" type="slidenum">
              <a:rPr lang="en-US" smtClean="0">
                <a:latin typeface="FrutigerLTStd-Light"/>
              </a:rPr>
              <a:pPr/>
              <a:t>18</a:t>
            </a:fld>
            <a:endParaRPr lang="en-US" dirty="0">
              <a:latin typeface="FrutigerLTStd-Light"/>
            </a:endParaRPr>
          </a:p>
        </p:txBody>
      </p:sp>
      <p:sp>
        <p:nvSpPr>
          <p:cNvPr id="93188" name="Rectangle 2"/>
          <p:cNvSpPr>
            <a:spLocks noGrp="1" noRot="1" noChangeAspect="1" noChangeArrowheads="1" noTextEdit="1"/>
          </p:cNvSpPr>
          <p:nvPr>
            <p:ph type="sldImg"/>
          </p:nvPr>
        </p:nvSpPr>
        <p:spPr>
          <a:xfrm>
            <a:off x="398463" y="701675"/>
            <a:ext cx="6115050" cy="3440113"/>
          </a:xfrm>
          <a:ln/>
        </p:spPr>
      </p:sp>
      <p:sp>
        <p:nvSpPr>
          <p:cNvPr id="93189" name="Rectangle 3"/>
          <p:cNvSpPr>
            <a:spLocks noGrp="1" noChangeArrowheads="1"/>
          </p:cNvSpPr>
          <p:nvPr>
            <p:ph type="body" idx="1"/>
          </p:nvPr>
        </p:nvSpPr>
        <p:spPr>
          <a:xfrm>
            <a:off x="931863" y="4352498"/>
            <a:ext cx="5046662" cy="41416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lvl1pPr defTabSz="920750" eaLnBrk="0" hangingPunct="0">
              <a:defRPr sz="2400">
                <a:solidFill>
                  <a:schemeClr val="tx1"/>
                </a:solidFill>
                <a:latin typeface="Times New Roman" pitchFamily="18" charset="0"/>
              </a:defRPr>
            </a:lvl1pPr>
            <a:lvl2pPr marL="742950" indent="-285750" defTabSz="920750" eaLnBrk="0" hangingPunct="0">
              <a:defRPr sz="2400">
                <a:solidFill>
                  <a:schemeClr val="tx1"/>
                </a:solidFill>
                <a:latin typeface="Times New Roman" pitchFamily="18" charset="0"/>
              </a:defRPr>
            </a:lvl2pPr>
            <a:lvl3pPr marL="1143000" indent="-228600" defTabSz="920750" eaLnBrk="0" hangingPunct="0">
              <a:defRPr sz="2400">
                <a:solidFill>
                  <a:schemeClr val="tx1"/>
                </a:solidFill>
                <a:latin typeface="Times New Roman" pitchFamily="18" charset="0"/>
              </a:defRPr>
            </a:lvl3pPr>
            <a:lvl4pPr marL="1600200" indent="-228600" defTabSz="920750" eaLnBrk="0" hangingPunct="0">
              <a:defRPr sz="2400">
                <a:solidFill>
                  <a:schemeClr val="tx1"/>
                </a:solidFill>
                <a:latin typeface="Times New Roman" pitchFamily="18" charset="0"/>
              </a:defRPr>
            </a:lvl4pPr>
            <a:lvl5pPr marL="2057400" indent="-228600" defTabSz="920750" eaLnBrk="0" hangingPunct="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eaLnBrk="1" hangingPunct="1"/>
            <a:fld id="{FA96EA85-643E-432B-8DA3-1690F05C8C8E}" type="slidenum">
              <a:rPr lang="en-GB" sz="1200">
                <a:solidFill>
                  <a:prstClr val="black"/>
                </a:solidFill>
                <a:latin typeface="FrutigerLTStd-Light"/>
              </a:rPr>
              <a:pPr eaLnBrk="1" hangingPunct="1"/>
              <a:t>21</a:t>
            </a:fld>
            <a:endParaRPr lang="en-GB" sz="1200" dirty="0">
              <a:solidFill>
                <a:prstClr val="black"/>
              </a:solidFill>
              <a:latin typeface="FrutigerLTStd-Light"/>
            </a:endParaRPr>
          </a:p>
        </p:txBody>
      </p:sp>
      <p:sp>
        <p:nvSpPr>
          <p:cNvPr id="69635" name="Rectangle 1026"/>
          <p:cNvSpPr>
            <a:spLocks noGrp="1" noRot="1" noChangeAspect="1" noChangeArrowheads="1" noTextEdit="1"/>
          </p:cNvSpPr>
          <p:nvPr>
            <p:ph type="sldImg"/>
          </p:nvPr>
        </p:nvSpPr>
        <p:spPr>
          <a:xfrm>
            <a:off x="381000" y="685800"/>
            <a:ext cx="6096000" cy="3429000"/>
          </a:xfrm>
          <a:ln/>
        </p:spPr>
      </p:sp>
      <p:sp>
        <p:nvSpPr>
          <p:cNvPr id="69636" name="Rectangle 1027"/>
          <p:cNvSpPr>
            <a:spLocks noGrp="1" noChangeArrowheads="1"/>
          </p:cNvSpPr>
          <p:nvPr>
            <p:ph type="body" idx="1"/>
          </p:nvPr>
        </p:nvSpPr>
        <p:spPr>
          <a:noFill/>
        </p:spPr>
        <p:txBody>
          <a:bodyPr/>
          <a:lstStyle/>
          <a:p>
            <a:pPr eaLnBrk="1" hangingPunct="1"/>
            <a:r>
              <a:rPr lang="nl-BE" dirty="0">
                <a:latin typeface="FrutigerLTStd-Light"/>
              </a:rPr>
              <a:t>Philippe</a:t>
            </a:r>
            <a:endParaRPr lang="en-GB" dirty="0">
              <a:latin typeface="FrutigerLTStd-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381000" y="685800"/>
            <a:ext cx="6096000" cy="3429000"/>
          </a:xfrm>
          <a:ln/>
        </p:spPr>
      </p:sp>
      <p:sp>
        <p:nvSpPr>
          <p:cNvPr id="70659" name="Notes Placeholder 2"/>
          <p:cNvSpPr>
            <a:spLocks noGrp="1"/>
          </p:cNvSpPr>
          <p:nvPr>
            <p:ph type="body" idx="1"/>
          </p:nvPr>
        </p:nvSpPr>
        <p:spPr>
          <a:noFill/>
        </p:spPr>
        <p:txBody>
          <a:bodyPr/>
          <a:lstStyle/>
          <a:p>
            <a:pPr eaLnBrk="1" hangingPunct="1"/>
            <a:endParaRPr lang="nl-BE" dirty="0">
              <a:latin typeface="FrutigerLTStd-Light"/>
            </a:endParaRPr>
          </a:p>
        </p:txBody>
      </p:sp>
      <p:sp>
        <p:nvSpPr>
          <p:cNvPr id="70660" name="Slide Number Placeholder 3"/>
          <p:cNvSpPr>
            <a:spLocks noGrp="1"/>
          </p:cNvSpPr>
          <p:nvPr>
            <p:ph type="sldNum" sz="quarter" idx="5"/>
          </p:nvPr>
        </p:nvSpPr>
        <p:spPr>
          <a:noFill/>
        </p:spPr>
        <p:txBody>
          <a:bodyPr/>
          <a:lstStyle>
            <a:lvl1pPr defTabSz="920750" eaLnBrk="0" hangingPunct="0">
              <a:defRPr sz="2400">
                <a:solidFill>
                  <a:schemeClr val="tx1"/>
                </a:solidFill>
                <a:latin typeface="Times New Roman" pitchFamily="18" charset="0"/>
              </a:defRPr>
            </a:lvl1pPr>
            <a:lvl2pPr marL="742950" indent="-285750" defTabSz="920750" eaLnBrk="0" hangingPunct="0">
              <a:defRPr sz="2400">
                <a:solidFill>
                  <a:schemeClr val="tx1"/>
                </a:solidFill>
                <a:latin typeface="Times New Roman" pitchFamily="18" charset="0"/>
              </a:defRPr>
            </a:lvl2pPr>
            <a:lvl3pPr marL="1143000" indent="-228600" defTabSz="920750" eaLnBrk="0" hangingPunct="0">
              <a:defRPr sz="2400">
                <a:solidFill>
                  <a:schemeClr val="tx1"/>
                </a:solidFill>
                <a:latin typeface="Times New Roman" pitchFamily="18" charset="0"/>
              </a:defRPr>
            </a:lvl3pPr>
            <a:lvl4pPr marL="1600200" indent="-228600" defTabSz="920750" eaLnBrk="0" hangingPunct="0">
              <a:defRPr sz="2400">
                <a:solidFill>
                  <a:schemeClr val="tx1"/>
                </a:solidFill>
                <a:latin typeface="Times New Roman" pitchFamily="18" charset="0"/>
              </a:defRPr>
            </a:lvl4pPr>
            <a:lvl5pPr marL="2057400" indent="-228600" defTabSz="920750" eaLnBrk="0" hangingPunct="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eaLnBrk="1" hangingPunct="1"/>
            <a:fld id="{1BBCA6D5-220B-4F02-BAC8-9100E7A9BC51}" type="slidenum">
              <a:rPr lang="en-GB" sz="1200">
                <a:solidFill>
                  <a:prstClr val="black"/>
                </a:solidFill>
                <a:latin typeface="FrutigerLTStd-Light"/>
              </a:rPr>
              <a:pPr eaLnBrk="1" hangingPunct="1"/>
              <a:t>26</a:t>
            </a:fld>
            <a:endParaRPr lang="en-GB" sz="1200" dirty="0">
              <a:solidFill>
                <a:prstClr val="black"/>
              </a:solidFill>
              <a:latin typeface="FrutigerLTStd-Light"/>
            </a:endParaRPr>
          </a:p>
        </p:txBody>
      </p:sp>
    </p:spTree>
    <p:extLst>
      <p:ext uri="{BB962C8B-B14F-4D97-AF65-F5344CB8AC3E}">
        <p14:creationId xmlns:p14="http://schemas.microsoft.com/office/powerpoint/2010/main" val="3787632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a:latin typeface="FrutigerLTStd-Light"/>
              </a:rPr>
              <a:t>ROTARY D1620 POWERCOACH - module 1 - Paul Harris</a:t>
            </a:r>
          </a:p>
        </p:txBody>
      </p:sp>
      <p:sp>
        <p:nvSpPr>
          <p:cNvPr id="1187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err="1">
                <a:latin typeface="FrutigerLTStd-Light"/>
              </a:rPr>
              <a:t>november</a:t>
            </a:r>
            <a:r>
              <a:rPr lang="en-US" dirty="0">
                <a:latin typeface="FrutigerLTStd-Light"/>
              </a:rPr>
              <a:t> 2001</a:t>
            </a:r>
          </a:p>
        </p:txBody>
      </p:sp>
      <p:sp>
        <p:nvSpPr>
          <p:cNvPr id="1187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fld id="{D8223F68-18E4-4366-B6EF-888964A45E71}" type="slidenum">
              <a:rPr lang="en-US" smtClean="0">
                <a:latin typeface="FrutigerLTStd-Light"/>
              </a:rPr>
              <a:pPr/>
              <a:t>28</a:t>
            </a:fld>
            <a:endParaRPr lang="en-US" dirty="0">
              <a:latin typeface="FrutigerLTStd-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lvl1pPr defTabSz="920750" eaLnBrk="0" hangingPunct="0">
              <a:defRPr sz="2400">
                <a:solidFill>
                  <a:schemeClr val="tx1"/>
                </a:solidFill>
                <a:latin typeface="Times New Roman" pitchFamily="18" charset="0"/>
              </a:defRPr>
            </a:lvl1pPr>
            <a:lvl2pPr marL="742950" indent="-285750" defTabSz="920750" eaLnBrk="0" hangingPunct="0">
              <a:defRPr sz="2400">
                <a:solidFill>
                  <a:schemeClr val="tx1"/>
                </a:solidFill>
                <a:latin typeface="Times New Roman" pitchFamily="18" charset="0"/>
              </a:defRPr>
            </a:lvl2pPr>
            <a:lvl3pPr marL="1143000" indent="-228600" defTabSz="920750" eaLnBrk="0" hangingPunct="0">
              <a:defRPr sz="2400">
                <a:solidFill>
                  <a:schemeClr val="tx1"/>
                </a:solidFill>
                <a:latin typeface="Times New Roman" pitchFamily="18" charset="0"/>
              </a:defRPr>
            </a:lvl3pPr>
            <a:lvl4pPr marL="1600200" indent="-228600" defTabSz="920750" eaLnBrk="0" hangingPunct="0">
              <a:defRPr sz="2400">
                <a:solidFill>
                  <a:schemeClr val="tx1"/>
                </a:solidFill>
                <a:latin typeface="Times New Roman" pitchFamily="18" charset="0"/>
              </a:defRPr>
            </a:lvl4pPr>
            <a:lvl5pPr marL="2057400" indent="-228600" defTabSz="920750" eaLnBrk="0" hangingPunct="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eaLnBrk="1" hangingPunct="1"/>
            <a:fld id="{8E87F695-05E6-46E2-A262-E0734A702DEC}" type="slidenum">
              <a:rPr lang="en-GB" sz="1200">
                <a:solidFill>
                  <a:prstClr val="black"/>
                </a:solidFill>
                <a:latin typeface="FrutigerLTStd-Light"/>
              </a:rPr>
              <a:pPr eaLnBrk="1" hangingPunct="1"/>
              <a:t>29</a:t>
            </a:fld>
            <a:endParaRPr lang="en-GB" sz="1200" dirty="0">
              <a:solidFill>
                <a:prstClr val="black"/>
              </a:solidFill>
              <a:latin typeface="FrutigerLTStd-Light"/>
            </a:endParaRPr>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p:spPr>
        <p:txBody>
          <a:bodyPr/>
          <a:lstStyle/>
          <a:p>
            <a:pPr eaLnBrk="1" hangingPunct="1"/>
            <a:r>
              <a:rPr lang="nl-BE" dirty="0">
                <a:latin typeface="FrutigerLTStd-Light"/>
              </a:rPr>
              <a:t>JP</a:t>
            </a:r>
            <a:endParaRPr lang="en-GB" dirty="0">
              <a:latin typeface="FrutigerLTStd-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5800"/>
            <a:ext cx="6096000" cy="3429000"/>
          </a:xfrm>
          <a:ln/>
        </p:spPr>
      </p:sp>
      <p:sp>
        <p:nvSpPr>
          <p:cNvPr id="63491" name="Notes Placeholder 2"/>
          <p:cNvSpPr>
            <a:spLocks noGrp="1"/>
          </p:cNvSpPr>
          <p:nvPr>
            <p:ph type="body" idx="1"/>
          </p:nvPr>
        </p:nvSpPr>
        <p:spPr>
          <a:noFill/>
        </p:spPr>
        <p:txBody>
          <a:bodyPr/>
          <a:lstStyle/>
          <a:p>
            <a:pPr eaLnBrk="1" hangingPunct="1"/>
            <a:endParaRPr lang="nl-BE" dirty="0">
              <a:latin typeface="FrutigerLTStd-Light"/>
            </a:endParaRPr>
          </a:p>
        </p:txBody>
      </p:sp>
      <p:sp>
        <p:nvSpPr>
          <p:cNvPr id="63492" name="Slide Number Placeholder 3"/>
          <p:cNvSpPr>
            <a:spLocks noGrp="1"/>
          </p:cNvSpPr>
          <p:nvPr>
            <p:ph type="sldNum" sz="quarter" idx="5"/>
          </p:nvPr>
        </p:nvSpPr>
        <p:spPr>
          <a:noFill/>
        </p:spPr>
        <p:txBody>
          <a:bodyPr/>
          <a:lstStyle>
            <a:lvl1pPr defTabSz="920750" eaLnBrk="0" hangingPunct="0">
              <a:defRPr sz="2400">
                <a:solidFill>
                  <a:schemeClr val="tx1"/>
                </a:solidFill>
                <a:latin typeface="Times New Roman" pitchFamily="18" charset="0"/>
              </a:defRPr>
            </a:lvl1pPr>
            <a:lvl2pPr marL="742950" indent="-285750" defTabSz="920750" eaLnBrk="0" hangingPunct="0">
              <a:defRPr sz="2400">
                <a:solidFill>
                  <a:schemeClr val="tx1"/>
                </a:solidFill>
                <a:latin typeface="Times New Roman" pitchFamily="18" charset="0"/>
              </a:defRPr>
            </a:lvl2pPr>
            <a:lvl3pPr marL="1143000" indent="-228600" defTabSz="920750" eaLnBrk="0" hangingPunct="0">
              <a:defRPr sz="2400">
                <a:solidFill>
                  <a:schemeClr val="tx1"/>
                </a:solidFill>
                <a:latin typeface="Times New Roman" pitchFamily="18" charset="0"/>
              </a:defRPr>
            </a:lvl3pPr>
            <a:lvl4pPr marL="1600200" indent="-228600" defTabSz="920750" eaLnBrk="0" hangingPunct="0">
              <a:defRPr sz="2400">
                <a:solidFill>
                  <a:schemeClr val="tx1"/>
                </a:solidFill>
                <a:latin typeface="Times New Roman" pitchFamily="18" charset="0"/>
              </a:defRPr>
            </a:lvl4pPr>
            <a:lvl5pPr marL="2057400" indent="-228600" defTabSz="920750" eaLnBrk="0" hangingPunct="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eaLnBrk="1" hangingPunct="1"/>
            <a:fld id="{17F9FA14-A064-4279-A78D-9AD41B4EB2B2}" type="slidenum">
              <a:rPr lang="en-GB" sz="1200">
                <a:solidFill>
                  <a:prstClr val="black"/>
                </a:solidFill>
                <a:latin typeface="FrutigerLTStd-Light"/>
              </a:rPr>
              <a:pPr eaLnBrk="1" hangingPunct="1"/>
              <a:t>2</a:t>
            </a:fld>
            <a:endParaRPr lang="en-GB" sz="1200" dirty="0">
              <a:solidFill>
                <a:prstClr val="black"/>
              </a:solidFill>
              <a:latin typeface="FrutigerLTStd-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381000" y="685800"/>
            <a:ext cx="6096000" cy="3429000"/>
          </a:xfrm>
          <a:ln/>
        </p:spPr>
      </p:sp>
      <p:sp>
        <p:nvSpPr>
          <p:cNvPr id="73731" name="Notes Placeholder 2"/>
          <p:cNvSpPr>
            <a:spLocks noGrp="1"/>
          </p:cNvSpPr>
          <p:nvPr>
            <p:ph type="body" idx="1"/>
          </p:nvPr>
        </p:nvSpPr>
        <p:spPr>
          <a:noFill/>
        </p:spPr>
        <p:txBody>
          <a:bodyPr/>
          <a:lstStyle/>
          <a:p>
            <a:pPr eaLnBrk="1" hangingPunct="1"/>
            <a:endParaRPr lang="nl-BE" dirty="0">
              <a:latin typeface="FrutigerLTStd-Light"/>
            </a:endParaRPr>
          </a:p>
        </p:txBody>
      </p:sp>
      <p:sp>
        <p:nvSpPr>
          <p:cNvPr id="73732" name="Slide Number Placeholder 3"/>
          <p:cNvSpPr>
            <a:spLocks noGrp="1"/>
          </p:cNvSpPr>
          <p:nvPr>
            <p:ph type="sldNum" sz="quarter" idx="5"/>
          </p:nvPr>
        </p:nvSpPr>
        <p:spPr>
          <a:noFill/>
        </p:spPr>
        <p:txBody>
          <a:bodyPr/>
          <a:lstStyle>
            <a:lvl1pPr defTabSz="920750" eaLnBrk="0" hangingPunct="0">
              <a:defRPr sz="2400">
                <a:solidFill>
                  <a:schemeClr val="tx1"/>
                </a:solidFill>
                <a:latin typeface="Times New Roman" pitchFamily="18" charset="0"/>
              </a:defRPr>
            </a:lvl1pPr>
            <a:lvl2pPr marL="742950" indent="-285750" defTabSz="920750" eaLnBrk="0" hangingPunct="0">
              <a:defRPr sz="2400">
                <a:solidFill>
                  <a:schemeClr val="tx1"/>
                </a:solidFill>
                <a:latin typeface="Times New Roman" pitchFamily="18" charset="0"/>
              </a:defRPr>
            </a:lvl2pPr>
            <a:lvl3pPr marL="1143000" indent="-228600" defTabSz="920750" eaLnBrk="0" hangingPunct="0">
              <a:defRPr sz="2400">
                <a:solidFill>
                  <a:schemeClr val="tx1"/>
                </a:solidFill>
                <a:latin typeface="Times New Roman" pitchFamily="18" charset="0"/>
              </a:defRPr>
            </a:lvl3pPr>
            <a:lvl4pPr marL="1600200" indent="-228600" defTabSz="920750" eaLnBrk="0" hangingPunct="0">
              <a:defRPr sz="2400">
                <a:solidFill>
                  <a:schemeClr val="tx1"/>
                </a:solidFill>
                <a:latin typeface="Times New Roman" pitchFamily="18" charset="0"/>
              </a:defRPr>
            </a:lvl4pPr>
            <a:lvl5pPr marL="2057400" indent="-228600" defTabSz="920750" eaLnBrk="0" hangingPunct="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eaLnBrk="1" hangingPunct="1"/>
            <a:fld id="{68A3C2B8-F51A-4ED5-A93D-41A6EBE40564}" type="slidenum">
              <a:rPr lang="en-GB" sz="1200">
                <a:solidFill>
                  <a:prstClr val="black"/>
                </a:solidFill>
                <a:latin typeface="FrutigerLTStd-Light"/>
              </a:rPr>
              <a:pPr eaLnBrk="1" hangingPunct="1"/>
              <a:t>30</a:t>
            </a:fld>
            <a:endParaRPr lang="en-GB" sz="1200" dirty="0">
              <a:solidFill>
                <a:prstClr val="black"/>
              </a:solidFill>
              <a:latin typeface="FrutigerLTStd-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381000" y="685800"/>
            <a:ext cx="6096000" cy="3429000"/>
          </a:xfrm>
          <a:ln/>
        </p:spPr>
      </p:sp>
      <p:sp>
        <p:nvSpPr>
          <p:cNvPr id="73731" name="Notes Placeholder 2"/>
          <p:cNvSpPr>
            <a:spLocks noGrp="1"/>
          </p:cNvSpPr>
          <p:nvPr>
            <p:ph type="body" idx="1"/>
          </p:nvPr>
        </p:nvSpPr>
        <p:spPr>
          <a:noFill/>
        </p:spPr>
        <p:txBody>
          <a:bodyPr/>
          <a:lstStyle/>
          <a:p>
            <a:pPr eaLnBrk="1" hangingPunct="1"/>
            <a:endParaRPr lang="nl-BE" dirty="0">
              <a:latin typeface="FrutigerLTStd-Light"/>
            </a:endParaRPr>
          </a:p>
        </p:txBody>
      </p:sp>
      <p:sp>
        <p:nvSpPr>
          <p:cNvPr id="73732" name="Slide Number Placeholder 3"/>
          <p:cNvSpPr>
            <a:spLocks noGrp="1"/>
          </p:cNvSpPr>
          <p:nvPr>
            <p:ph type="sldNum" sz="quarter" idx="5"/>
          </p:nvPr>
        </p:nvSpPr>
        <p:spPr>
          <a:noFill/>
        </p:spPr>
        <p:txBody>
          <a:bodyPr/>
          <a:lstStyle>
            <a:lvl1pPr defTabSz="920750" eaLnBrk="0" hangingPunct="0">
              <a:defRPr sz="2400">
                <a:solidFill>
                  <a:schemeClr val="tx1"/>
                </a:solidFill>
                <a:latin typeface="Times New Roman" pitchFamily="18" charset="0"/>
              </a:defRPr>
            </a:lvl1pPr>
            <a:lvl2pPr marL="742950" indent="-285750" defTabSz="920750" eaLnBrk="0" hangingPunct="0">
              <a:defRPr sz="2400">
                <a:solidFill>
                  <a:schemeClr val="tx1"/>
                </a:solidFill>
                <a:latin typeface="Times New Roman" pitchFamily="18" charset="0"/>
              </a:defRPr>
            </a:lvl2pPr>
            <a:lvl3pPr marL="1143000" indent="-228600" defTabSz="920750" eaLnBrk="0" hangingPunct="0">
              <a:defRPr sz="2400">
                <a:solidFill>
                  <a:schemeClr val="tx1"/>
                </a:solidFill>
                <a:latin typeface="Times New Roman" pitchFamily="18" charset="0"/>
              </a:defRPr>
            </a:lvl3pPr>
            <a:lvl4pPr marL="1600200" indent="-228600" defTabSz="920750" eaLnBrk="0" hangingPunct="0">
              <a:defRPr sz="2400">
                <a:solidFill>
                  <a:schemeClr val="tx1"/>
                </a:solidFill>
                <a:latin typeface="Times New Roman" pitchFamily="18" charset="0"/>
              </a:defRPr>
            </a:lvl4pPr>
            <a:lvl5pPr marL="2057400" indent="-228600" defTabSz="920750" eaLnBrk="0" hangingPunct="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eaLnBrk="1" hangingPunct="1"/>
            <a:fld id="{68A3C2B8-F51A-4ED5-A93D-41A6EBE40564}" type="slidenum">
              <a:rPr lang="en-GB" sz="1200">
                <a:solidFill>
                  <a:prstClr val="black"/>
                </a:solidFill>
                <a:latin typeface="FrutigerLTStd-Light"/>
              </a:rPr>
              <a:pPr eaLnBrk="1" hangingPunct="1"/>
              <a:t>31</a:t>
            </a:fld>
            <a:endParaRPr lang="en-GB" sz="1200" dirty="0">
              <a:solidFill>
                <a:prstClr val="black"/>
              </a:solidFill>
              <a:latin typeface="FrutigerLTStd-Light"/>
            </a:endParaRPr>
          </a:p>
        </p:txBody>
      </p:sp>
    </p:spTree>
    <p:extLst>
      <p:ext uri="{BB962C8B-B14F-4D97-AF65-F5344CB8AC3E}">
        <p14:creationId xmlns:p14="http://schemas.microsoft.com/office/powerpoint/2010/main" val="2596825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381000" y="685800"/>
            <a:ext cx="6096000" cy="3429000"/>
          </a:xfrm>
          <a:solidFill>
            <a:srgbClr val="FFFFFF"/>
          </a:solidFill>
          <a:ln/>
        </p:spPr>
      </p:sp>
      <p:sp>
        <p:nvSpPr>
          <p:cNvPr id="74755" name="Notes Placeholder 2"/>
          <p:cNvSpPr>
            <a:spLocks noGrp="1"/>
          </p:cNvSpPr>
          <p:nvPr>
            <p:ph type="body" idx="1"/>
          </p:nvPr>
        </p:nvSpPr>
        <p:spPr>
          <a:solidFill>
            <a:srgbClr val="FFFFFF"/>
          </a:solidFill>
          <a:ln>
            <a:solidFill>
              <a:srgbClr val="000000"/>
            </a:solidFill>
            <a:miter lim="800000"/>
            <a:headEnd/>
            <a:tailEnd/>
          </a:ln>
        </p:spPr>
        <p:txBody>
          <a:bodyPr/>
          <a:lstStyle/>
          <a:p>
            <a:pPr eaLnBrk="1" hangingPunct="1"/>
            <a:endParaRPr lang="nl-BE" dirty="0">
              <a:latin typeface="FrutigerLTStd-Light"/>
            </a:endParaRPr>
          </a:p>
        </p:txBody>
      </p:sp>
      <p:sp>
        <p:nvSpPr>
          <p:cNvPr id="74756" name="Slide Number Placeholder 3"/>
          <p:cNvSpPr txBox="1">
            <a:spLocks noGrp="1"/>
          </p:cNvSpPr>
          <p:nvPr/>
        </p:nvSpPr>
        <p:spPr bwMode="auto">
          <a:xfrm>
            <a:off x="3887055" y="8686362"/>
            <a:ext cx="2970945" cy="4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20750" eaLnBrk="0" hangingPunct="0">
              <a:defRPr sz="2400">
                <a:solidFill>
                  <a:schemeClr val="tx1"/>
                </a:solidFill>
                <a:latin typeface="Times New Roman" pitchFamily="18" charset="0"/>
              </a:defRPr>
            </a:lvl1pPr>
            <a:lvl2pPr marL="742950" indent="-285750" defTabSz="920750" eaLnBrk="0" hangingPunct="0">
              <a:defRPr sz="2400">
                <a:solidFill>
                  <a:schemeClr val="tx1"/>
                </a:solidFill>
                <a:latin typeface="Times New Roman" pitchFamily="18" charset="0"/>
              </a:defRPr>
            </a:lvl2pPr>
            <a:lvl3pPr marL="1143000" indent="-228600" defTabSz="920750" eaLnBrk="0" hangingPunct="0">
              <a:defRPr sz="2400">
                <a:solidFill>
                  <a:schemeClr val="tx1"/>
                </a:solidFill>
                <a:latin typeface="Times New Roman" pitchFamily="18" charset="0"/>
              </a:defRPr>
            </a:lvl3pPr>
            <a:lvl4pPr marL="1600200" indent="-228600" defTabSz="920750" eaLnBrk="0" hangingPunct="0">
              <a:defRPr sz="2400">
                <a:solidFill>
                  <a:schemeClr val="tx1"/>
                </a:solidFill>
                <a:latin typeface="Times New Roman" pitchFamily="18" charset="0"/>
              </a:defRPr>
            </a:lvl4pPr>
            <a:lvl5pPr marL="2057400" indent="-228600" defTabSz="920750" eaLnBrk="0" hangingPunct="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A6D89C92-8886-446A-9D9E-F2F931CB10DD}" type="slidenum">
              <a:rPr lang="en-GB" sz="1200">
                <a:solidFill>
                  <a:prstClr val="black"/>
                </a:solidFill>
                <a:latin typeface="FrutigerLTStd-Light"/>
              </a:rPr>
              <a:pPr algn="r" eaLnBrk="1" fontAlgn="base" hangingPunct="1">
                <a:spcBef>
                  <a:spcPct val="0"/>
                </a:spcBef>
                <a:spcAft>
                  <a:spcPct val="0"/>
                </a:spcAft>
              </a:pPr>
              <a:t>32</a:t>
            </a:fld>
            <a:endParaRPr lang="en-GB" sz="1200" dirty="0">
              <a:solidFill>
                <a:prstClr val="black"/>
              </a:solidFill>
              <a:latin typeface="FrutigerLTStd-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E31AB6F-1FA2-2B41-8384-F388A0AE3F74}" type="slidenum">
              <a:rPr lang="en-GB" sz="1200">
                <a:latin typeface="FrutigerLTStd-Light"/>
              </a:rPr>
              <a:pPr eaLnBrk="1" hangingPunct="1"/>
              <a:t>33</a:t>
            </a:fld>
            <a:endParaRPr lang="en-GB" sz="1200" dirty="0">
              <a:latin typeface="FrutigerLTStd-Light"/>
            </a:endParaRPr>
          </a:p>
        </p:txBody>
      </p:sp>
      <p:sp>
        <p:nvSpPr>
          <p:cNvPr id="18435" name="Rectangle 2050"/>
          <p:cNvSpPr>
            <a:spLocks noGrp="1" noRot="1" noChangeAspect="1" noChangeArrowheads="1" noTextEdit="1"/>
          </p:cNvSpPr>
          <p:nvPr>
            <p:ph type="sldImg"/>
          </p:nvPr>
        </p:nvSpPr>
        <p:spPr>
          <a:xfrm>
            <a:off x="381000" y="685800"/>
            <a:ext cx="6096000" cy="3429000"/>
          </a:xfrm>
          <a:ln/>
        </p:spPr>
      </p:sp>
      <p:sp>
        <p:nvSpPr>
          <p:cNvPr id="1843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BE">
                <a:ea typeface="ＭＳ Ｐゴシック" charset="0"/>
                <a:cs typeface="ＭＳ Ｐゴシック" charset="0"/>
              </a:rPr>
              <a:t>JP</a:t>
            </a:r>
            <a:endParaRPr lang="en-GB">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1000" y="685800"/>
            <a:ext cx="6096000" cy="342900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nl-BE">
              <a:ea typeface="ＭＳ Ｐゴシック" charset="0"/>
              <a:cs typeface="ＭＳ Ｐゴシック"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93A257A-B663-A540-B2DA-4689D0C87757}" type="slidenum">
              <a:rPr lang="en-GB" sz="1200">
                <a:latin typeface="FrutigerLTStd-Light"/>
              </a:rPr>
              <a:pPr eaLnBrk="1" hangingPunct="1"/>
              <a:t>34</a:t>
            </a:fld>
            <a:endParaRPr lang="en-GB" sz="1200" dirty="0">
              <a:latin typeface="FrutigerLTStd-Ligh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381000" y="685800"/>
            <a:ext cx="6096000" cy="3429000"/>
          </a:xfrm>
          <a:solidFill>
            <a:srgbClr val="FFFFFF"/>
          </a:solidFill>
          <a:ln/>
        </p:spPr>
      </p:sp>
      <p:sp>
        <p:nvSpPr>
          <p:cNvPr id="82947" name="Notes Placeholder 2"/>
          <p:cNvSpPr>
            <a:spLocks noGrp="1"/>
          </p:cNvSpPr>
          <p:nvPr>
            <p:ph type="body" idx="1"/>
          </p:nvPr>
        </p:nvSpPr>
        <p:spPr>
          <a:solidFill>
            <a:srgbClr val="FFFFFF"/>
          </a:solidFill>
          <a:ln>
            <a:solidFill>
              <a:srgbClr val="000000"/>
            </a:solidFill>
            <a:miter lim="800000"/>
            <a:headEnd/>
            <a:tailEnd/>
          </a:ln>
        </p:spPr>
        <p:txBody>
          <a:bodyPr/>
          <a:lstStyle/>
          <a:p>
            <a:pPr eaLnBrk="1" hangingPunct="1"/>
            <a:endParaRPr lang="nl-BE" dirty="0">
              <a:latin typeface="FrutigerLTStd-Light"/>
            </a:endParaRPr>
          </a:p>
        </p:txBody>
      </p:sp>
      <p:sp>
        <p:nvSpPr>
          <p:cNvPr id="82948" name="Slide Number Placeholder 3"/>
          <p:cNvSpPr txBox="1">
            <a:spLocks noGrp="1"/>
          </p:cNvSpPr>
          <p:nvPr/>
        </p:nvSpPr>
        <p:spPr bwMode="auto">
          <a:xfrm>
            <a:off x="3887055" y="8686362"/>
            <a:ext cx="2970945" cy="4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20750" eaLnBrk="0" hangingPunct="0">
              <a:defRPr sz="2400">
                <a:solidFill>
                  <a:schemeClr val="tx1"/>
                </a:solidFill>
                <a:latin typeface="Times New Roman" pitchFamily="18" charset="0"/>
              </a:defRPr>
            </a:lvl1pPr>
            <a:lvl2pPr marL="742950" indent="-285750" defTabSz="920750" eaLnBrk="0" hangingPunct="0">
              <a:defRPr sz="2400">
                <a:solidFill>
                  <a:schemeClr val="tx1"/>
                </a:solidFill>
                <a:latin typeface="Times New Roman" pitchFamily="18" charset="0"/>
              </a:defRPr>
            </a:lvl2pPr>
            <a:lvl3pPr marL="1143000" indent="-228600" defTabSz="920750" eaLnBrk="0" hangingPunct="0">
              <a:defRPr sz="2400">
                <a:solidFill>
                  <a:schemeClr val="tx1"/>
                </a:solidFill>
                <a:latin typeface="Times New Roman" pitchFamily="18" charset="0"/>
              </a:defRPr>
            </a:lvl3pPr>
            <a:lvl4pPr marL="1600200" indent="-228600" defTabSz="920750" eaLnBrk="0" hangingPunct="0">
              <a:defRPr sz="2400">
                <a:solidFill>
                  <a:schemeClr val="tx1"/>
                </a:solidFill>
                <a:latin typeface="Times New Roman" pitchFamily="18" charset="0"/>
              </a:defRPr>
            </a:lvl4pPr>
            <a:lvl5pPr marL="2057400" indent="-228600" defTabSz="920750" eaLnBrk="0" hangingPunct="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D92BA792-319F-460A-92BB-E35B82B83DC4}" type="slidenum">
              <a:rPr lang="en-GB" sz="1200">
                <a:solidFill>
                  <a:prstClr val="black"/>
                </a:solidFill>
                <a:latin typeface="FrutigerLTStd-Light"/>
              </a:rPr>
              <a:pPr algn="r" eaLnBrk="1" fontAlgn="base" hangingPunct="1">
                <a:spcBef>
                  <a:spcPct val="0"/>
                </a:spcBef>
                <a:spcAft>
                  <a:spcPct val="0"/>
                </a:spcAft>
              </a:pPr>
              <a:t>35</a:t>
            </a:fld>
            <a:endParaRPr lang="en-GB" sz="1200" dirty="0">
              <a:solidFill>
                <a:prstClr val="black"/>
              </a:solidFill>
              <a:latin typeface="FrutigerLTStd-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381000" y="685800"/>
            <a:ext cx="6096000" cy="3429000"/>
          </a:xfrm>
          <a:solidFill>
            <a:srgbClr val="FFFFFF"/>
          </a:solidFill>
          <a:ln/>
        </p:spPr>
      </p:sp>
      <p:sp>
        <p:nvSpPr>
          <p:cNvPr id="86019" name="Notes Placeholder 2"/>
          <p:cNvSpPr>
            <a:spLocks noGrp="1"/>
          </p:cNvSpPr>
          <p:nvPr>
            <p:ph type="body" idx="1"/>
          </p:nvPr>
        </p:nvSpPr>
        <p:spPr>
          <a:noFill/>
          <a:ln>
            <a:solidFill>
              <a:srgbClr val="000000"/>
            </a:solidFill>
            <a:miter lim="800000"/>
            <a:headEnd/>
            <a:tailEnd/>
          </a:ln>
        </p:spPr>
        <p:txBody>
          <a:bodyPr/>
          <a:lstStyle/>
          <a:p>
            <a:pPr eaLnBrk="1" hangingPunct="1"/>
            <a:endParaRPr lang="nl-BE" dirty="0">
              <a:latin typeface="FrutigerLTStd-Light"/>
            </a:endParaRPr>
          </a:p>
        </p:txBody>
      </p:sp>
      <p:sp>
        <p:nvSpPr>
          <p:cNvPr id="86020" name="Slide Number Placeholder 3"/>
          <p:cNvSpPr txBox="1">
            <a:spLocks noGrp="1"/>
          </p:cNvSpPr>
          <p:nvPr/>
        </p:nvSpPr>
        <p:spPr bwMode="auto">
          <a:xfrm>
            <a:off x="3887055" y="8686362"/>
            <a:ext cx="2970945" cy="4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20750" eaLnBrk="0" hangingPunct="0">
              <a:defRPr sz="2400">
                <a:solidFill>
                  <a:schemeClr val="tx1"/>
                </a:solidFill>
                <a:latin typeface="Times New Roman" pitchFamily="18" charset="0"/>
              </a:defRPr>
            </a:lvl1pPr>
            <a:lvl2pPr marL="742950" indent="-285750" defTabSz="920750" eaLnBrk="0" hangingPunct="0">
              <a:defRPr sz="2400">
                <a:solidFill>
                  <a:schemeClr val="tx1"/>
                </a:solidFill>
                <a:latin typeface="Times New Roman" pitchFamily="18" charset="0"/>
              </a:defRPr>
            </a:lvl2pPr>
            <a:lvl3pPr marL="1143000" indent="-228600" defTabSz="920750" eaLnBrk="0" hangingPunct="0">
              <a:defRPr sz="2400">
                <a:solidFill>
                  <a:schemeClr val="tx1"/>
                </a:solidFill>
                <a:latin typeface="Times New Roman" pitchFamily="18" charset="0"/>
              </a:defRPr>
            </a:lvl3pPr>
            <a:lvl4pPr marL="1600200" indent="-228600" defTabSz="920750" eaLnBrk="0" hangingPunct="0">
              <a:defRPr sz="2400">
                <a:solidFill>
                  <a:schemeClr val="tx1"/>
                </a:solidFill>
                <a:latin typeface="Times New Roman" pitchFamily="18" charset="0"/>
              </a:defRPr>
            </a:lvl4pPr>
            <a:lvl5pPr marL="2057400" indent="-228600" defTabSz="920750" eaLnBrk="0" hangingPunct="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0"/>
              </a:spcAft>
            </a:pPr>
            <a:fld id="{A365532E-1854-4024-83EB-F7EF01FE1ED3}" type="slidenum">
              <a:rPr lang="en-GB" sz="1200">
                <a:solidFill>
                  <a:prstClr val="black"/>
                </a:solidFill>
                <a:latin typeface="FrutigerLTStd-Light"/>
              </a:rPr>
              <a:pPr algn="r" eaLnBrk="1" fontAlgn="base" hangingPunct="1">
                <a:spcBef>
                  <a:spcPct val="0"/>
                </a:spcBef>
                <a:spcAft>
                  <a:spcPct val="0"/>
                </a:spcAft>
              </a:pPr>
              <a:t>36</a:t>
            </a:fld>
            <a:endParaRPr lang="en-GB" sz="1200" dirty="0">
              <a:solidFill>
                <a:prstClr val="black"/>
              </a:solidFill>
              <a:latin typeface="FrutigerLTStd-Ligh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81000" y="685800"/>
            <a:ext cx="6096000" cy="3429000"/>
          </a:xfrm>
          <a:ln/>
        </p:spPr>
      </p:sp>
      <p:sp>
        <p:nvSpPr>
          <p:cNvPr id="75779" name="Notes Placeholder 2"/>
          <p:cNvSpPr>
            <a:spLocks noGrp="1"/>
          </p:cNvSpPr>
          <p:nvPr>
            <p:ph type="body" idx="1"/>
          </p:nvPr>
        </p:nvSpPr>
        <p:spPr>
          <a:noFill/>
        </p:spPr>
        <p:txBody>
          <a:bodyPr/>
          <a:lstStyle/>
          <a:p>
            <a:pPr eaLnBrk="1" hangingPunct="1"/>
            <a:endParaRPr lang="nl-BE" dirty="0">
              <a:latin typeface="FrutigerLTStd-Light"/>
            </a:endParaRPr>
          </a:p>
        </p:txBody>
      </p:sp>
      <p:sp>
        <p:nvSpPr>
          <p:cNvPr id="75780" name="Slide Number Placeholder 3"/>
          <p:cNvSpPr>
            <a:spLocks noGrp="1"/>
          </p:cNvSpPr>
          <p:nvPr>
            <p:ph type="sldNum" sz="quarter" idx="5"/>
          </p:nvPr>
        </p:nvSpPr>
        <p:spPr>
          <a:noFill/>
        </p:spPr>
        <p:txBody>
          <a:bodyPr/>
          <a:lstStyle>
            <a:lvl1pPr defTabSz="920750" eaLnBrk="0" hangingPunct="0">
              <a:defRPr sz="2400">
                <a:solidFill>
                  <a:schemeClr val="tx1"/>
                </a:solidFill>
                <a:latin typeface="Times New Roman" pitchFamily="18" charset="0"/>
              </a:defRPr>
            </a:lvl1pPr>
            <a:lvl2pPr marL="742950" indent="-285750" defTabSz="920750" eaLnBrk="0" hangingPunct="0">
              <a:defRPr sz="2400">
                <a:solidFill>
                  <a:schemeClr val="tx1"/>
                </a:solidFill>
                <a:latin typeface="Times New Roman" pitchFamily="18" charset="0"/>
              </a:defRPr>
            </a:lvl2pPr>
            <a:lvl3pPr marL="1143000" indent="-228600" defTabSz="920750" eaLnBrk="0" hangingPunct="0">
              <a:defRPr sz="2400">
                <a:solidFill>
                  <a:schemeClr val="tx1"/>
                </a:solidFill>
                <a:latin typeface="Times New Roman" pitchFamily="18" charset="0"/>
              </a:defRPr>
            </a:lvl3pPr>
            <a:lvl4pPr marL="1600200" indent="-228600" defTabSz="920750" eaLnBrk="0" hangingPunct="0">
              <a:defRPr sz="2400">
                <a:solidFill>
                  <a:schemeClr val="tx1"/>
                </a:solidFill>
                <a:latin typeface="Times New Roman" pitchFamily="18" charset="0"/>
              </a:defRPr>
            </a:lvl4pPr>
            <a:lvl5pPr marL="2057400" indent="-228600" defTabSz="920750" eaLnBrk="0" hangingPunct="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eaLnBrk="1" hangingPunct="1"/>
            <a:fld id="{45ECE703-3310-4AE7-A19F-48879E86E867}" type="slidenum">
              <a:rPr lang="en-GB" sz="1200">
                <a:solidFill>
                  <a:prstClr val="black"/>
                </a:solidFill>
                <a:latin typeface="FrutigerLTStd-Light"/>
              </a:rPr>
              <a:pPr eaLnBrk="1" hangingPunct="1"/>
              <a:t>37</a:t>
            </a:fld>
            <a:endParaRPr lang="en-GB" sz="1200" dirty="0">
              <a:solidFill>
                <a:prstClr val="black"/>
              </a:solidFill>
              <a:latin typeface="FrutigerLTStd-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a:latin typeface="FrutigerLTStd-Light"/>
              </a:rPr>
              <a:t>ROTARY D1620 POWERCOACH - module 1 - Paul Harris</a:t>
            </a:r>
          </a:p>
        </p:txBody>
      </p:sp>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err="1">
                <a:latin typeface="FrutigerLTStd-Light"/>
              </a:rPr>
              <a:t>november</a:t>
            </a:r>
            <a:r>
              <a:rPr lang="en-US" dirty="0">
                <a:latin typeface="FrutigerLTStd-Light"/>
              </a:rPr>
              <a:t> 2001</a:t>
            </a:r>
          </a:p>
        </p:txBody>
      </p:sp>
      <p:sp>
        <p:nvSpPr>
          <p:cNvPr id="215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fld id="{E8CE0E25-FF76-4D5B-B910-DFD105EC96A8}" type="slidenum">
              <a:rPr lang="en-US" smtClean="0">
                <a:latin typeface="FrutigerLTStd-Light"/>
              </a:rPr>
              <a:pPr/>
              <a:t>3</a:t>
            </a:fld>
            <a:endParaRPr lang="en-US" dirty="0">
              <a:latin typeface="FrutigerLTStd-Light"/>
            </a:endParaRPr>
          </a:p>
        </p:txBody>
      </p:sp>
      <p:sp>
        <p:nvSpPr>
          <p:cNvPr id="21508" name="Rectangle 2"/>
          <p:cNvSpPr>
            <a:spLocks noGrp="1" noRot="1" noChangeAspect="1" noChangeArrowheads="1" noTextEdit="1"/>
          </p:cNvSpPr>
          <p:nvPr>
            <p:ph type="sldImg"/>
          </p:nvPr>
        </p:nvSpPr>
        <p:spPr>
          <a:xfrm>
            <a:off x="381000" y="685800"/>
            <a:ext cx="6096000" cy="3429000"/>
          </a:xfrm>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a:latin typeface="FrutigerLTStd-Light"/>
              </a:rPr>
              <a:t>ROTARY D1620 POWERCOACH - module 1 - Paul Harris</a:t>
            </a:r>
          </a:p>
        </p:txBody>
      </p:sp>
      <p:sp>
        <p:nvSpPr>
          <p:cNvPr id="235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err="1">
                <a:latin typeface="FrutigerLTStd-Light"/>
              </a:rPr>
              <a:t>november</a:t>
            </a:r>
            <a:r>
              <a:rPr lang="en-US" dirty="0">
                <a:latin typeface="FrutigerLTStd-Light"/>
              </a:rPr>
              <a:t> 2001</a:t>
            </a:r>
          </a:p>
        </p:txBody>
      </p:sp>
      <p:sp>
        <p:nvSpPr>
          <p:cNvPr id="235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fld id="{91E888FE-3C77-4EB5-97E8-F6273E18EBAF}" type="slidenum">
              <a:rPr lang="en-US" smtClean="0">
                <a:latin typeface="FrutigerLTStd-Light"/>
              </a:rPr>
              <a:pPr/>
              <a:t>4</a:t>
            </a:fld>
            <a:endParaRPr lang="en-US" dirty="0">
              <a:latin typeface="FrutigerLTStd-Light"/>
            </a:endParaRPr>
          </a:p>
        </p:txBody>
      </p:sp>
      <p:sp>
        <p:nvSpPr>
          <p:cNvPr id="23556" name="Rectangle 2"/>
          <p:cNvSpPr>
            <a:spLocks noGrp="1" noRot="1" noChangeAspect="1" noChangeArrowheads="1" noTextEdit="1"/>
          </p:cNvSpPr>
          <p:nvPr>
            <p:ph type="sldImg"/>
          </p:nvPr>
        </p:nvSpPr>
        <p:spPr>
          <a:xfrm>
            <a:off x="381000" y="685800"/>
            <a:ext cx="6096000" cy="3429000"/>
          </a:xfrm>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a:latin typeface="FrutigerLTStd-Light"/>
              </a:rPr>
              <a:t>ROTARY D1620 POWERCOACH - module 1 - Paul Harris</a:t>
            </a:r>
          </a:p>
        </p:txBody>
      </p:sp>
      <p:sp>
        <p:nvSpPr>
          <p:cNvPr id="296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err="1">
                <a:latin typeface="FrutigerLTStd-Light"/>
              </a:rPr>
              <a:t>november</a:t>
            </a:r>
            <a:r>
              <a:rPr lang="en-US" dirty="0">
                <a:latin typeface="FrutigerLTStd-Light"/>
              </a:rPr>
              <a:t> 2001</a:t>
            </a:r>
          </a:p>
        </p:txBody>
      </p:sp>
      <p:sp>
        <p:nvSpPr>
          <p:cNvPr id="296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fld id="{8E71BB24-F503-4571-9A36-4323ED0AAFA4}" type="slidenum">
              <a:rPr lang="en-US" smtClean="0">
                <a:latin typeface="FrutigerLTStd-Light"/>
              </a:rPr>
              <a:pPr/>
              <a:t>5</a:t>
            </a:fld>
            <a:endParaRPr lang="en-US" dirty="0">
              <a:latin typeface="FrutigerLTStd-Light"/>
            </a:endParaRPr>
          </a:p>
        </p:txBody>
      </p:sp>
      <p:sp>
        <p:nvSpPr>
          <p:cNvPr id="29700" name="Rectangle 2"/>
          <p:cNvSpPr>
            <a:spLocks noGrp="1" noRot="1" noChangeAspect="1" noChangeArrowheads="1" noTextEdit="1"/>
          </p:cNvSpPr>
          <p:nvPr>
            <p:ph type="sldImg"/>
          </p:nvPr>
        </p:nvSpPr>
        <p:spPr>
          <a:xfrm>
            <a:off x="381000" y="685800"/>
            <a:ext cx="6096000" cy="3429000"/>
          </a:xfrm>
          <a:ln/>
        </p:spPr>
      </p:sp>
      <p:sp>
        <p:nvSpPr>
          <p:cNvPr id="29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a:latin typeface="FrutigerLTStd-Light"/>
              </a:rPr>
              <a:t>ROTARY D1620 POWERCOACH - module 1 - Paul Harris</a:t>
            </a:r>
          </a:p>
        </p:txBody>
      </p:sp>
      <p:sp>
        <p:nvSpPr>
          <p:cNvPr id="31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err="1">
                <a:latin typeface="FrutigerLTStd-Light"/>
              </a:rPr>
              <a:t>november</a:t>
            </a:r>
            <a:r>
              <a:rPr lang="en-US" dirty="0">
                <a:latin typeface="FrutigerLTStd-Light"/>
              </a:rPr>
              <a:t> 2001</a:t>
            </a:r>
          </a:p>
        </p:txBody>
      </p:sp>
      <p:sp>
        <p:nvSpPr>
          <p:cNvPr id="317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fld id="{789F0AA7-8C64-449C-9FAB-DDA442DF9D9C}" type="slidenum">
              <a:rPr lang="en-US" smtClean="0">
                <a:latin typeface="FrutigerLTStd-Light"/>
              </a:rPr>
              <a:pPr/>
              <a:t>6</a:t>
            </a:fld>
            <a:endParaRPr lang="en-US" dirty="0">
              <a:latin typeface="FrutigerLTStd-Light"/>
            </a:endParaRPr>
          </a:p>
        </p:txBody>
      </p:sp>
      <p:sp>
        <p:nvSpPr>
          <p:cNvPr id="31748" name="Rectangle 2"/>
          <p:cNvSpPr>
            <a:spLocks noGrp="1" noRot="1" noChangeAspect="1" noChangeArrowheads="1" noTextEdit="1"/>
          </p:cNvSpPr>
          <p:nvPr>
            <p:ph type="sldImg"/>
          </p:nvPr>
        </p:nvSpPr>
        <p:spPr>
          <a:xfrm>
            <a:off x="381000" y="685800"/>
            <a:ext cx="6096000" cy="3429000"/>
          </a:xfrm>
          <a:ln/>
        </p:spPr>
      </p:sp>
      <p:sp>
        <p:nvSpPr>
          <p:cNvPr id="317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lvl1pPr defTabSz="920750" eaLnBrk="0" hangingPunct="0">
              <a:defRPr sz="2400">
                <a:solidFill>
                  <a:schemeClr val="tx1"/>
                </a:solidFill>
                <a:latin typeface="Times New Roman" pitchFamily="18" charset="0"/>
              </a:defRPr>
            </a:lvl1pPr>
            <a:lvl2pPr marL="742950" indent="-285750" defTabSz="920750" eaLnBrk="0" hangingPunct="0">
              <a:defRPr sz="2400">
                <a:solidFill>
                  <a:schemeClr val="tx1"/>
                </a:solidFill>
                <a:latin typeface="Times New Roman" pitchFamily="18" charset="0"/>
              </a:defRPr>
            </a:lvl2pPr>
            <a:lvl3pPr marL="1143000" indent="-228600" defTabSz="920750" eaLnBrk="0" hangingPunct="0">
              <a:defRPr sz="2400">
                <a:solidFill>
                  <a:schemeClr val="tx1"/>
                </a:solidFill>
                <a:latin typeface="Times New Roman" pitchFamily="18" charset="0"/>
              </a:defRPr>
            </a:lvl3pPr>
            <a:lvl4pPr marL="1600200" indent="-228600" defTabSz="920750" eaLnBrk="0" hangingPunct="0">
              <a:defRPr sz="2400">
                <a:solidFill>
                  <a:schemeClr val="tx1"/>
                </a:solidFill>
                <a:latin typeface="Times New Roman" pitchFamily="18" charset="0"/>
              </a:defRPr>
            </a:lvl4pPr>
            <a:lvl5pPr marL="2057400" indent="-228600" defTabSz="920750" eaLnBrk="0" hangingPunct="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eaLnBrk="1" hangingPunct="1"/>
            <a:fld id="{95480DA6-CA95-4F19-825D-AA8987B39B63}" type="slidenum">
              <a:rPr lang="en-GB" sz="1200">
                <a:solidFill>
                  <a:prstClr val="black"/>
                </a:solidFill>
                <a:latin typeface="FrutigerLTStd-Light"/>
              </a:rPr>
              <a:pPr eaLnBrk="1" hangingPunct="1"/>
              <a:t>7</a:t>
            </a:fld>
            <a:endParaRPr lang="en-GB" sz="1200" dirty="0">
              <a:solidFill>
                <a:prstClr val="black"/>
              </a:solidFill>
              <a:latin typeface="FrutigerLTStd-Light"/>
            </a:endParaRPr>
          </a:p>
        </p:txBody>
      </p:sp>
      <p:sp>
        <p:nvSpPr>
          <p:cNvPr id="66563" name="Rectangle 2"/>
          <p:cNvSpPr>
            <a:spLocks noGrp="1" noRot="1" noChangeAspect="1" noChangeArrowheads="1" noTextEdit="1"/>
          </p:cNvSpPr>
          <p:nvPr>
            <p:ph type="sldImg"/>
          </p:nvPr>
        </p:nvSpPr>
        <p:spPr>
          <a:xfrm>
            <a:off x="381000" y="685800"/>
            <a:ext cx="6096000" cy="3429000"/>
          </a:xfrm>
          <a:ln/>
        </p:spPr>
      </p:sp>
      <p:sp>
        <p:nvSpPr>
          <p:cNvPr id="66564" name="Rectangle 3"/>
          <p:cNvSpPr>
            <a:spLocks noGrp="1" noChangeArrowheads="1"/>
          </p:cNvSpPr>
          <p:nvPr>
            <p:ph type="body" idx="1"/>
          </p:nvPr>
        </p:nvSpPr>
        <p:spPr>
          <a:noFill/>
        </p:spPr>
        <p:txBody>
          <a:bodyPr/>
          <a:lstStyle/>
          <a:p>
            <a:pPr eaLnBrk="1" hangingPunct="1"/>
            <a:r>
              <a:rPr lang="nl-BE" dirty="0">
                <a:latin typeface="FrutigerLTStd-Light"/>
              </a:rPr>
              <a:t>André</a:t>
            </a:r>
            <a:endParaRPr lang="en-GB" dirty="0">
              <a:latin typeface="FrutigerLTStd-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381000" y="685800"/>
            <a:ext cx="6096000" cy="3429000"/>
          </a:xfrm>
          <a:ln/>
        </p:spPr>
      </p:sp>
      <p:sp>
        <p:nvSpPr>
          <p:cNvPr id="68611" name="Notes Placeholder 2"/>
          <p:cNvSpPr>
            <a:spLocks noGrp="1"/>
          </p:cNvSpPr>
          <p:nvPr>
            <p:ph type="body" idx="1"/>
          </p:nvPr>
        </p:nvSpPr>
        <p:spPr>
          <a:noFill/>
        </p:spPr>
        <p:txBody>
          <a:bodyPr/>
          <a:lstStyle/>
          <a:p>
            <a:pPr eaLnBrk="1" hangingPunct="1"/>
            <a:endParaRPr lang="nl-BE" dirty="0">
              <a:latin typeface="FrutigerLTStd-Light"/>
            </a:endParaRPr>
          </a:p>
        </p:txBody>
      </p:sp>
      <p:sp>
        <p:nvSpPr>
          <p:cNvPr id="68612" name="Slide Number Placeholder 3"/>
          <p:cNvSpPr>
            <a:spLocks noGrp="1"/>
          </p:cNvSpPr>
          <p:nvPr>
            <p:ph type="sldNum" sz="quarter" idx="5"/>
          </p:nvPr>
        </p:nvSpPr>
        <p:spPr>
          <a:noFill/>
        </p:spPr>
        <p:txBody>
          <a:bodyPr/>
          <a:lstStyle>
            <a:lvl1pPr defTabSz="920750" eaLnBrk="0" hangingPunct="0">
              <a:defRPr sz="2400">
                <a:solidFill>
                  <a:schemeClr val="tx1"/>
                </a:solidFill>
                <a:latin typeface="Times New Roman" pitchFamily="18" charset="0"/>
              </a:defRPr>
            </a:lvl1pPr>
            <a:lvl2pPr marL="742950" indent="-285750" defTabSz="920750" eaLnBrk="0" hangingPunct="0">
              <a:defRPr sz="2400">
                <a:solidFill>
                  <a:schemeClr val="tx1"/>
                </a:solidFill>
                <a:latin typeface="Times New Roman" pitchFamily="18" charset="0"/>
              </a:defRPr>
            </a:lvl2pPr>
            <a:lvl3pPr marL="1143000" indent="-228600" defTabSz="920750" eaLnBrk="0" hangingPunct="0">
              <a:defRPr sz="2400">
                <a:solidFill>
                  <a:schemeClr val="tx1"/>
                </a:solidFill>
                <a:latin typeface="Times New Roman" pitchFamily="18" charset="0"/>
              </a:defRPr>
            </a:lvl3pPr>
            <a:lvl4pPr marL="1600200" indent="-228600" defTabSz="920750" eaLnBrk="0" hangingPunct="0">
              <a:defRPr sz="2400">
                <a:solidFill>
                  <a:schemeClr val="tx1"/>
                </a:solidFill>
                <a:latin typeface="Times New Roman" pitchFamily="18" charset="0"/>
              </a:defRPr>
            </a:lvl4pPr>
            <a:lvl5pPr marL="2057400" indent="-228600" defTabSz="920750" eaLnBrk="0" hangingPunct="0">
              <a:defRPr sz="2400">
                <a:solidFill>
                  <a:schemeClr val="tx1"/>
                </a:solidFill>
                <a:latin typeface="Times New Roman" pitchFamily="18" charset="0"/>
              </a:defRPr>
            </a:lvl5pPr>
            <a:lvl6pPr marL="2514600" indent="-228600" defTabSz="920750" eaLnBrk="0" fontAlgn="base" hangingPunct="0">
              <a:spcBef>
                <a:spcPct val="0"/>
              </a:spcBef>
              <a:spcAft>
                <a:spcPct val="0"/>
              </a:spcAft>
              <a:defRPr sz="2400">
                <a:solidFill>
                  <a:schemeClr val="tx1"/>
                </a:solidFill>
                <a:latin typeface="Times New Roman" pitchFamily="18" charset="0"/>
              </a:defRPr>
            </a:lvl6pPr>
            <a:lvl7pPr marL="2971800" indent="-228600" defTabSz="920750" eaLnBrk="0" fontAlgn="base" hangingPunct="0">
              <a:spcBef>
                <a:spcPct val="0"/>
              </a:spcBef>
              <a:spcAft>
                <a:spcPct val="0"/>
              </a:spcAft>
              <a:defRPr sz="2400">
                <a:solidFill>
                  <a:schemeClr val="tx1"/>
                </a:solidFill>
                <a:latin typeface="Times New Roman" pitchFamily="18" charset="0"/>
              </a:defRPr>
            </a:lvl7pPr>
            <a:lvl8pPr marL="3429000" indent="-228600" defTabSz="920750" eaLnBrk="0" fontAlgn="base" hangingPunct="0">
              <a:spcBef>
                <a:spcPct val="0"/>
              </a:spcBef>
              <a:spcAft>
                <a:spcPct val="0"/>
              </a:spcAft>
              <a:defRPr sz="2400">
                <a:solidFill>
                  <a:schemeClr val="tx1"/>
                </a:solidFill>
                <a:latin typeface="Times New Roman" pitchFamily="18" charset="0"/>
              </a:defRPr>
            </a:lvl8pPr>
            <a:lvl9pPr marL="3886200" indent="-228600" defTabSz="920750" eaLnBrk="0" fontAlgn="base" hangingPunct="0">
              <a:spcBef>
                <a:spcPct val="0"/>
              </a:spcBef>
              <a:spcAft>
                <a:spcPct val="0"/>
              </a:spcAft>
              <a:defRPr sz="2400">
                <a:solidFill>
                  <a:schemeClr val="tx1"/>
                </a:solidFill>
                <a:latin typeface="Times New Roman" pitchFamily="18" charset="0"/>
              </a:defRPr>
            </a:lvl9pPr>
          </a:lstStyle>
          <a:p>
            <a:pPr eaLnBrk="1" hangingPunct="1"/>
            <a:fld id="{09A76011-8732-4B7E-BA39-77C3F38BB59C}" type="slidenum">
              <a:rPr lang="en-GB" sz="1200">
                <a:solidFill>
                  <a:prstClr val="black"/>
                </a:solidFill>
                <a:latin typeface="FrutigerLTStd-Light"/>
              </a:rPr>
              <a:pPr eaLnBrk="1" hangingPunct="1"/>
              <a:t>9</a:t>
            </a:fld>
            <a:endParaRPr lang="en-GB" sz="1200" dirty="0">
              <a:solidFill>
                <a:prstClr val="black"/>
              </a:solidFill>
              <a:latin typeface="FrutigerLTStd-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a:latin typeface="FrutigerLTStd-Light"/>
              </a:rPr>
              <a:t>ROTARY D1620 POWERCOACH - module 1 - Paul Harris</a:t>
            </a:r>
          </a:p>
        </p:txBody>
      </p:sp>
      <p:sp>
        <p:nvSpPr>
          <p:cNvPr id="337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r>
              <a:rPr lang="en-US" dirty="0" err="1">
                <a:latin typeface="FrutigerLTStd-Light"/>
              </a:rPr>
              <a:t>november</a:t>
            </a:r>
            <a:r>
              <a:rPr lang="en-US" dirty="0">
                <a:latin typeface="FrutigerLTStd-Light"/>
              </a:rPr>
              <a:t> 2001</a:t>
            </a:r>
          </a:p>
        </p:txBody>
      </p:sp>
      <p:sp>
        <p:nvSpPr>
          <p:cNvPr id="337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a:solidFill>
                  <a:schemeClr val="tx1"/>
                </a:solidFill>
                <a:latin typeface="Arial" charset="0"/>
              </a:defRPr>
            </a:lvl1pPr>
            <a:lvl2pPr marL="742950" indent="-285750" defTabSz="917575">
              <a:defRPr>
                <a:solidFill>
                  <a:schemeClr val="tx1"/>
                </a:solidFill>
                <a:latin typeface="Arial" charset="0"/>
              </a:defRPr>
            </a:lvl2pPr>
            <a:lvl3pPr marL="1143000" indent="-228600" defTabSz="917575">
              <a:defRPr>
                <a:solidFill>
                  <a:schemeClr val="tx1"/>
                </a:solidFill>
                <a:latin typeface="Arial" charset="0"/>
              </a:defRPr>
            </a:lvl3pPr>
            <a:lvl4pPr marL="1600200" indent="-228600" defTabSz="917575">
              <a:defRPr>
                <a:solidFill>
                  <a:schemeClr val="tx1"/>
                </a:solidFill>
                <a:latin typeface="Arial" charset="0"/>
              </a:defRPr>
            </a:lvl4pPr>
            <a:lvl5pPr marL="2057400" indent="-228600" defTabSz="917575">
              <a:defRPr>
                <a:solidFill>
                  <a:schemeClr val="tx1"/>
                </a:solidFill>
                <a:latin typeface="Arial" charset="0"/>
              </a:defRPr>
            </a:lvl5pPr>
            <a:lvl6pPr marL="2514600" indent="-228600" defTabSz="917575" fontAlgn="base">
              <a:spcBef>
                <a:spcPct val="0"/>
              </a:spcBef>
              <a:spcAft>
                <a:spcPct val="0"/>
              </a:spcAft>
              <a:defRPr>
                <a:solidFill>
                  <a:schemeClr val="tx1"/>
                </a:solidFill>
                <a:latin typeface="Arial" charset="0"/>
              </a:defRPr>
            </a:lvl6pPr>
            <a:lvl7pPr marL="2971800" indent="-228600" defTabSz="917575" fontAlgn="base">
              <a:spcBef>
                <a:spcPct val="0"/>
              </a:spcBef>
              <a:spcAft>
                <a:spcPct val="0"/>
              </a:spcAft>
              <a:defRPr>
                <a:solidFill>
                  <a:schemeClr val="tx1"/>
                </a:solidFill>
                <a:latin typeface="Arial" charset="0"/>
              </a:defRPr>
            </a:lvl7pPr>
            <a:lvl8pPr marL="3429000" indent="-228600" defTabSz="917575" fontAlgn="base">
              <a:spcBef>
                <a:spcPct val="0"/>
              </a:spcBef>
              <a:spcAft>
                <a:spcPct val="0"/>
              </a:spcAft>
              <a:defRPr>
                <a:solidFill>
                  <a:schemeClr val="tx1"/>
                </a:solidFill>
                <a:latin typeface="Arial" charset="0"/>
              </a:defRPr>
            </a:lvl8pPr>
            <a:lvl9pPr marL="3886200" indent="-228600" defTabSz="917575" fontAlgn="base">
              <a:spcBef>
                <a:spcPct val="0"/>
              </a:spcBef>
              <a:spcAft>
                <a:spcPct val="0"/>
              </a:spcAft>
              <a:defRPr>
                <a:solidFill>
                  <a:schemeClr val="tx1"/>
                </a:solidFill>
                <a:latin typeface="Arial" charset="0"/>
              </a:defRPr>
            </a:lvl9pPr>
          </a:lstStyle>
          <a:p>
            <a:fld id="{B684A4EE-1B0F-4B51-9375-ED29AA508568}" type="slidenum">
              <a:rPr lang="en-US" smtClean="0">
                <a:latin typeface="FrutigerLTStd-Light"/>
              </a:rPr>
              <a:pPr/>
              <a:t>10</a:t>
            </a:fld>
            <a:endParaRPr lang="en-US" dirty="0">
              <a:latin typeface="FrutigerLTStd-Light"/>
            </a:endParaRPr>
          </a:p>
        </p:txBody>
      </p:sp>
      <p:sp>
        <p:nvSpPr>
          <p:cNvPr id="33796" name="Rectangle 2"/>
          <p:cNvSpPr>
            <a:spLocks noGrp="1" noRot="1" noChangeAspect="1" noChangeArrowheads="1" noTextEdit="1"/>
          </p:cNvSpPr>
          <p:nvPr>
            <p:ph type="sldImg"/>
          </p:nvPr>
        </p:nvSpPr>
        <p:spPr>
          <a:xfrm>
            <a:off x="381000" y="685800"/>
            <a:ext cx="6096000" cy="3429000"/>
          </a:xfrm>
          <a:ln/>
        </p:spPr>
      </p:sp>
      <p:sp>
        <p:nvSpPr>
          <p:cNvPr id="337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atin typeface="Courier New" pitchFamily="49" charset="0"/>
              </a:rPr>
              <a:t>De Rotary Foundation is gesticht door Arch Klumph in 1917 tijdens de</a:t>
            </a:r>
          </a:p>
          <a:p>
            <a:pPr eaLnBrk="1" hangingPunct="1"/>
            <a:r>
              <a:rPr lang="nl-NL">
                <a:latin typeface="Courier New" pitchFamily="49" charset="0"/>
              </a:rPr>
              <a:t>Conventie van Atlanta en werd een juridische entiteit in 1928 met een eigen</a:t>
            </a:r>
          </a:p>
          <a:p>
            <a:pPr eaLnBrk="1" hangingPunct="1"/>
            <a:r>
              <a:rPr lang="nl-NL">
                <a:latin typeface="Courier New" pitchFamily="49" charset="0"/>
              </a:rPr>
              <a:t>raad van bestuur. Vóór 1928 werd de Foundation bestuurd door de Centrale</a:t>
            </a:r>
          </a:p>
          <a:p>
            <a:pPr eaLnBrk="1" hangingPunct="1"/>
            <a:r>
              <a:rPr lang="en-US">
                <a:latin typeface="Courier New" pitchFamily="49" charset="0"/>
              </a:rPr>
              <a:t>Raad.</a:t>
            </a:r>
          </a:p>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CA9C7C-7BE9-FFBE-B066-779DACB25F7A}"/>
              </a:ext>
            </a:extLst>
          </p:cNvPr>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endParaRPr lang="nl-BE" dirty="0"/>
          </a:p>
        </p:txBody>
      </p:sp>
      <p:sp>
        <p:nvSpPr>
          <p:cNvPr id="3" name="Ondertitel 2">
            <a:extLst>
              <a:ext uri="{FF2B5EF4-FFF2-40B4-BE49-F238E27FC236}">
                <a16:creationId xmlns:a16="http://schemas.microsoft.com/office/drawing/2014/main" id="{D83DF5A8-0FED-25B4-4FAE-431585CFD2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endParaRPr lang="nl-BE" dirty="0"/>
          </a:p>
        </p:txBody>
      </p:sp>
      <p:sp>
        <p:nvSpPr>
          <p:cNvPr id="4" name="Tijdelijke aanduiding voor datum 3">
            <a:extLst>
              <a:ext uri="{FF2B5EF4-FFF2-40B4-BE49-F238E27FC236}">
                <a16:creationId xmlns:a16="http://schemas.microsoft.com/office/drawing/2014/main" id="{019CD599-0D46-D751-F129-42403DD55E05}"/>
              </a:ext>
            </a:extLst>
          </p:cNvPr>
          <p:cNvSpPr>
            <a:spLocks noGrp="1"/>
          </p:cNvSpPr>
          <p:nvPr>
            <p:ph type="dt" sz="half" idx="10"/>
          </p:nvPr>
        </p:nvSpPr>
        <p:spPr/>
        <p:txBody>
          <a:bodyPr/>
          <a:lstStyle/>
          <a:p>
            <a:pPr fontAlgn="base">
              <a:spcAft>
                <a:spcPct val="0"/>
              </a:spcAft>
              <a:defRPr/>
            </a:pPr>
            <a:endParaRPr lang="en-GB">
              <a:solidFill>
                <a:srgbClr val="FFFFFF"/>
              </a:solidFill>
            </a:endParaRPr>
          </a:p>
        </p:txBody>
      </p:sp>
      <p:sp>
        <p:nvSpPr>
          <p:cNvPr id="5" name="Tijdelijke aanduiding voor voettekst 4">
            <a:extLst>
              <a:ext uri="{FF2B5EF4-FFF2-40B4-BE49-F238E27FC236}">
                <a16:creationId xmlns:a16="http://schemas.microsoft.com/office/drawing/2014/main" id="{ABD62A15-5A80-4BBE-A074-DA8302663304}"/>
              </a:ext>
            </a:extLst>
          </p:cNvPr>
          <p:cNvSpPr>
            <a:spLocks noGrp="1"/>
          </p:cNvSpPr>
          <p:nvPr>
            <p:ph type="ftr" sz="quarter" idx="11"/>
          </p:nvPr>
        </p:nvSpPr>
        <p:spPr/>
        <p:txBody>
          <a:bodyPr/>
          <a:lstStyle/>
          <a:p>
            <a:pPr fontAlgn="base">
              <a:spcAft>
                <a:spcPct val="0"/>
              </a:spcAft>
              <a:defRPr/>
            </a:pPr>
            <a:endParaRPr lang="en-GB">
              <a:solidFill>
                <a:srgbClr val="FFFFFF"/>
              </a:solidFill>
            </a:endParaRPr>
          </a:p>
        </p:txBody>
      </p:sp>
      <p:sp>
        <p:nvSpPr>
          <p:cNvPr id="6" name="Tijdelijke aanduiding voor dianummer 5">
            <a:extLst>
              <a:ext uri="{FF2B5EF4-FFF2-40B4-BE49-F238E27FC236}">
                <a16:creationId xmlns:a16="http://schemas.microsoft.com/office/drawing/2014/main" id="{CB7CE4BF-6D04-1C1D-8F01-887A439B6B67}"/>
              </a:ext>
            </a:extLst>
          </p:cNvPr>
          <p:cNvSpPr>
            <a:spLocks noGrp="1"/>
          </p:cNvSpPr>
          <p:nvPr>
            <p:ph type="sldNum" sz="quarter" idx="12"/>
          </p:nvPr>
        </p:nvSpPr>
        <p:spPr/>
        <p:txBody>
          <a:bodyPr/>
          <a:lstStyle/>
          <a:p>
            <a:pPr fontAlgn="base">
              <a:spcAft>
                <a:spcPct val="0"/>
              </a:spcAft>
              <a:defRPr/>
            </a:pPr>
            <a:fld id="{5E3EFDD4-248D-4E5B-9CB2-C187A2E0D01B}" type="slidenum">
              <a:rPr lang="en-GB" smtClean="0">
                <a:solidFill>
                  <a:srgbClr val="FFFFFF"/>
                </a:solidFill>
              </a:rPr>
              <a:pPr fontAlgn="base">
                <a:spcAft>
                  <a:spcPct val="0"/>
                </a:spcAft>
                <a:defRPr/>
              </a:pPr>
              <a:t>‹nr.›</a:t>
            </a:fld>
            <a:endParaRPr lang="en-GB">
              <a:solidFill>
                <a:srgbClr val="FFFFFF"/>
              </a:solidFill>
            </a:endParaRPr>
          </a:p>
        </p:txBody>
      </p:sp>
    </p:spTree>
    <p:extLst>
      <p:ext uri="{BB962C8B-B14F-4D97-AF65-F5344CB8AC3E}">
        <p14:creationId xmlns:p14="http://schemas.microsoft.com/office/powerpoint/2010/main" val="2146936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5140B9-AFF1-1EA5-A28B-13DF86E23943}"/>
              </a:ext>
            </a:extLst>
          </p:cNvPr>
          <p:cNvSpPr>
            <a:spLocks noGrp="1"/>
          </p:cNvSpPr>
          <p:nvPr>
            <p:ph type="title"/>
          </p:nvPr>
        </p:nvSpPr>
        <p:spPr/>
        <p:txBody>
          <a:bodyPr/>
          <a:lstStyle>
            <a:lvl1pPr>
              <a:defRPr>
                <a:solidFill>
                  <a:srgbClr val="17458F"/>
                </a:solidFill>
              </a:defRPr>
            </a:lvl1pPr>
          </a:lstStyle>
          <a:p>
            <a:r>
              <a:rPr lang="nl-NL" dirty="0"/>
              <a:t>Klik om stijl te bewerken</a:t>
            </a:r>
            <a:endParaRPr lang="nl-BE" dirty="0"/>
          </a:p>
        </p:txBody>
      </p:sp>
      <p:sp>
        <p:nvSpPr>
          <p:cNvPr id="3" name="Tijdelijke aanduiding voor inhoud 2">
            <a:extLst>
              <a:ext uri="{FF2B5EF4-FFF2-40B4-BE49-F238E27FC236}">
                <a16:creationId xmlns:a16="http://schemas.microsoft.com/office/drawing/2014/main" id="{C36125A8-C9D7-F475-51DC-37E5A373C956}"/>
              </a:ext>
            </a:extLst>
          </p:cNvPr>
          <p:cNvSpPr>
            <a:spLocks noGrp="1"/>
          </p:cNvSpPr>
          <p:nvPr>
            <p:ph idx="1"/>
          </p:nvPr>
        </p:nvSpPr>
        <p:spPr/>
        <p:txBody>
          <a:bodyPr/>
          <a:lstStyle>
            <a:lvl1pPr>
              <a:lnSpc>
                <a:spcPct val="100000"/>
              </a:lnSpc>
              <a:spcBef>
                <a:spcPts val="1400"/>
              </a:spcBef>
              <a:defRPr/>
            </a:lvl1pPr>
            <a:lvl2pPr>
              <a:defRPr/>
            </a:lvl2pPr>
            <a:lvl3pPr>
              <a:defRPr/>
            </a:lvl3pPr>
            <a:lvl4pPr>
              <a:defRPr/>
            </a:lvl4pPr>
            <a:lvl5pP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3B29A803-ED1F-EDC3-5FA3-2118444C3AB6}"/>
              </a:ext>
            </a:extLst>
          </p:cNvPr>
          <p:cNvSpPr>
            <a:spLocks noGrp="1"/>
          </p:cNvSpPr>
          <p:nvPr>
            <p:ph type="dt" sz="half" idx="10"/>
          </p:nvPr>
        </p:nvSpPr>
        <p:spPr/>
        <p:txBody>
          <a:bodyPr/>
          <a:lstStyle/>
          <a:p>
            <a:pPr fontAlgn="base">
              <a:spcAft>
                <a:spcPct val="0"/>
              </a:spcAft>
              <a:defRPr/>
            </a:pPr>
            <a:endParaRPr lang="en-GB">
              <a:solidFill>
                <a:srgbClr val="FFFFFF"/>
              </a:solidFill>
            </a:endParaRPr>
          </a:p>
        </p:txBody>
      </p:sp>
      <p:sp>
        <p:nvSpPr>
          <p:cNvPr id="5" name="Tijdelijke aanduiding voor voettekst 4">
            <a:extLst>
              <a:ext uri="{FF2B5EF4-FFF2-40B4-BE49-F238E27FC236}">
                <a16:creationId xmlns:a16="http://schemas.microsoft.com/office/drawing/2014/main" id="{CCFEB091-81DF-BD8D-3C9D-9C3A572E2916}"/>
              </a:ext>
            </a:extLst>
          </p:cNvPr>
          <p:cNvSpPr>
            <a:spLocks noGrp="1"/>
          </p:cNvSpPr>
          <p:nvPr>
            <p:ph type="ftr" sz="quarter" idx="11"/>
          </p:nvPr>
        </p:nvSpPr>
        <p:spPr/>
        <p:txBody>
          <a:bodyPr/>
          <a:lstStyle/>
          <a:p>
            <a:pPr fontAlgn="base">
              <a:spcAft>
                <a:spcPct val="0"/>
              </a:spcAft>
              <a:defRPr/>
            </a:pPr>
            <a:endParaRPr lang="en-GB">
              <a:solidFill>
                <a:srgbClr val="FFFFFF"/>
              </a:solidFill>
            </a:endParaRPr>
          </a:p>
        </p:txBody>
      </p:sp>
      <p:sp>
        <p:nvSpPr>
          <p:cNvPr id="6" name="Tijdelijke aanduiding voor dianummer 5">
            <a:extLst>
              <a:ext uri="{FF2B5EF4-FFF2-40B4-BE49-F238E27FC236}">
                <a16:creationId xmlns:a16="http://schemas.microsoft.com/office/drawing/2014/main" id="{63A3E431-8F78-51F4-FE4D-FB63C47A0109}"/>
              </a:ext>
            </a:extLst>
          </p:cNvPr>
          <p:cNvSpPr>
            <a:spLocks noGrp="1"/>
          </p:cNvSpPr>
          <p:nvPr>
            <p:ph type="sldNum" sz="quarter" idx="12"/>
          </p:nvPr>
        </p:nvSpPr>
        <p:spPr/>
        <p:txBody>
          <a:bodyPr/>
          <a:lstStyle/>
          <a:p>
            <a:pPr fontAlgn="base">
              <a:spcAft>
                <a:spcPct val="0"/>
              </a:spcAft>
              <a:defRPr/>
            </a:pPr>
            <a:fld id="{5E3EFDD4-248D-4E5B-9CB2-C187A2E0D01B}" type="slidenum">
              <a:rPr lang="en-GB" smtClean="0">
                <a:solidFill>
                  <a:srgbClr val="FFFFFF"/>
                </a:solidFill>
              </a:rPr>
              <a:pPr fontAlgn="base">
                <a:spcAft>
                  <a:spcPct val="0"/>
                </a:spcAft>
                <a:defRPr/>
              </a:pPr>
              <a:t>‹nr.›</a:t>
            </a:fld>
            <a:endParaRPr lang="en-GB">
              <a:solidFill>
                <a:srgbClr val="FFFFFF"/>
              </a:solidFill>
            </a:endParaRPr>
          </a:p>
        </p:txBody>
      </p:sp>
    </p:spTree>
    <p:extLst>
      <p:ext uri="{BB962C8B-B14F-4D97-AF65-F5344CB8AC3E}">
        <p14:creationId xmlns:p14="http://schemas.microsoft.com/office/powerpoint/2010/main" val="3014221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09A2F8-4CFE-0D13-548E-A0D90B8DABD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ABF910A7-BCD9-C1B2-9F4A-0FF68059C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BDE38C9C-65C9-196D-6A04-23117B704211}"/>
              </a:ext>
            </a:extLst>
          </p:cNvPr>
          <p:cNvSpPr>
            <a:spLocks noGrp="1"/>
          </p:cNvSpPr>
          <p:nvPr>
            <p:ph type="dt" sz="half" idx="10"/>
          </p:nvPr>
        </p:nvSpPr>
        <p:spPr/>
        <p:txBody>
          <a:bodyPr/>
          <a:lstStyle/>
          <a:p>
            <a:pPr fontAlgn="base">
              <a:spcAft>
                <a:spcPct val="0"/>
              </a:spcAft>
              <a:defRPr/>
            </a:pPr>
            <a:endParaRPr lang="en-GB">
              <a:solidFill>
                <a:srgbClr val="FFFFFF"/>
              </a:solidFill>
            </a:endParaRPr>
          </a:p>
        </p:txBody>
      </p:sp>
      <p:sp>
        <p:nvSpPr>
          <p:cNvPr id="5" name="Tijdelijke aanduiding voor voettekst 4">
            <a:extLst>
              <a:ext uri="{FF2B5EF4-FFF2-40B4-BE49-F238E27FC236}">
                <a16:creationId xmlns:a16="http://schemas.microsoft.com/office/drawing/2014/main" id="{50F53CEF-6486-703F-855B-5C2D88F10B86}"/>
              </a:ext>
            </a:extLst>
          </p:cNvPr>
          <p:cNvSpPr>
            <a:spLocks noGrp="1"/>
          </p:cNvSpPr>
          <p:nvPr>
            <p:ph type="ftr" sz="quarter" idx="11"/>
          </p:nvPr>
        </p:nvSpPr>
        <p:spPr/>
        <p:txBody>
          <a:bodyPr/>
          <a:lstStyle/>
          <a:p>
            <a:pPr fontAlgn="base">
              <a:spcAft>
                <a:spcPct val="0"/>
              </a:spcAft>
              <a:defRPr/>
            </a:pPr>
            <a:endParaRPr lang="en-GB">
              <a:solidFill>
                <a:srgbClr val="FFFFFF"/>
              </a:solidFill>
            </a:endParaRPr>
          </a:p>
        </p:txBody>
      </p:sp>
      <p:sp>
        <p:nvSpPr>
          <p:cNvPr id="6" name="Tijdelijke aanduiding voor dianummer 5">
            <a:extLst>
              <a:ext uri="{FF2B5EF4-FFF2-40B4-BE49-F238E27FC236}">
                <a16:creationId xmlns:a16="http://schemas.microsoft.com/office/drawing/2014/main" id="{AF3215EB-9F3C-CFDB-303C-76E2AC93E55D}"/>
              </a:ext>
            </a:extLst>
          </p:cNvPr>
          <p:cNvSpPr>
            <a:spLocks noGrp="1"/>
          </p:cNvSpPr>
          <p:nvPr>
            <p:ph type="sldNum" sz="quarter" idx="12"/>
          </p:nvPr>
        </p:nvSpPr>
        <p:spPr/>
        <p:txBody>
          <a:bodyPr/>
          <a:lstStyle/>
          <a:p>
            <a:pPr fontAlgn="base">
              <a:spcAft>
                <a:spcPct val="0"/>
              </a:spcAft>
              <a:defRPr/>
            </a:pPr>
            <a:fld id="{5E3EFDD4-248D-4E5B-9CB2-C187A2E0D01B}" type="slidenum">
              <a:rPr lang="en-GB" smtClean="0">
                <a:solidFill>
                  <a:srgbClr val="FFFFFF"/>
                </a:solidFill>
              </a:rPr>
              <a:pPr fontAlgn="base">
                <a:spcAft>
                  <a:spcPct val="0"/>
                </a:spcAft>
                <a:defRPr/>
              </a:pPr>
              <a:t>‹nr.›</a:t>
            </a:fld>
            <a:endParaRPr lang="en-GB">
              <a:solidFill>
                <a:srgbClr val="FFFFFF"/>
              </a:solidFill>
            </a:endParaRPr>
          </a:p>
        </p:txBody>
      </p:sp>
    </p:spTree>
    <p:extLst>
      <p:ext uri="{BB962C8B-B14F-4D97-AF65-F5344CB8AC3E}">
        <p14:creationId xmlns:p14="http://schemas.microsoft.com/office/powerpoint/2010/main" val="87681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4E567-60F1-81C2-DB6B-FF204EBE5280}"/>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1AC3A80-8860-3431-883D-E3A8CDEA31C8}"/>
              </a:ext>
            </a:extLst>
          </p:cNvPr>
          <p:cNvSpPr>
            <a:spLocks noGrp="1"/>
          </p:cNvSpPr>
          <p:nvPr>
            <p:ph sz="half" idx="1"/>
          </p:nvPr>
        </p:nvSpPr>
        <p:spPr>
          <a:xfrm>
            <a:off x="838200" y="1825625"/>
            <a:ext cx="5181600" cy="4351338"/>
          </a:xfrm>
        </p:spPr>
        <p:txBody>
          <a:bodyPr/>
          <a:lstStyle>
            <a:lvl1pPr>
              <a:defRPr/>
            </a:lvl1pPr>
            <a:lvl2pPr>
              <a:defRPr/>
            </a:lvl2pPr>
            <a:lvl3pPr>
              <a:defRPr/>
            </a:lvl3pPr>
            <a:lvl4pPr>
              <a:defRPr/>
            </a:lvl4pPr>
            <a:lvl5pP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inhoud 3">
            <a:extLst>
              <a:ext uri="{FF2B5EF4-FFF2-40B4-BE49-F238E27FC236}">
                <a16:creationId xmlns:a16="http://schemas.microsoft.com/office/drawing/2014/main" id="{12CBBE18-D0AD-9DBF-4B2E-827CBEA2E403}"/>
              </a:ext>
            </a:extLst>
          </p:cNvPr>
          <p:cNvSpPr>
            <a:spLocks noGrp="1"/>
          </p:cNvSpPr>
          <p:nvPr>
            <p:ph sz="half" idx="2"/>
          </p:nvPr>
        </p:nvSpPr>
        <p:spPr>
          <a:xfrm>
            <a:off x="6172200" y="1825625"/>
            <a:ext cx="5181600" cy="4351338"/>
          </a:xfrm>
        </p:spPr>
        <p:txBody>
          <a:bodyPr/>
          <a:lstStyle>
            <a:lvl1pPr>
              <a:defRPr/>
            </a:lvl1pPr>
            <a:lvl2pPr>
              <a:defRPr/>
            </a:lvl2pPr>
            <a:lvl3pPr>
              <a:defRPr/>
            </a:lvl3pPr>
            <a:lvl4pPr>
              <a:defRPr/>
            </a:lvl4pPr>
            <a:lvl5pPr>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datum 4">
            <a:extLst>
              <a:ext uri="{FF2B5EF4-FFF2-40B4-BE49-F238E27FC236}">
                <a16:creationId xmlns:a16="http://schemas.microsoft.com/office/drawing/2014/main" id="{B7E21BF9-C561-B776-139C-A9E269FCDF68}"/>
              </a:ext>
            </a:extLst>
          </p:cNvPr>
          <p:cNvSpPr>
            <a:spLocks noGrp="1"/>
          </p:cNvSpPr>
          <p:nvPr>
            <p:ph type="dt" sz="half" idx="10"/>
          </p:nvPr>
        </p:nvSpPr>
        <p:spPr/>
        <p:txBody>
          <a:bodyPr/>
          <a:lstStyle/>
          <a:p>
            <a:pPr fontAlgn="base">
              <a:spcAft>
                <a:spcPct val="0"/>
              </a:spcAft>
              <a:defRPr/>
            </a:pPr>
            <a:endParaRPr lang="en-GB">
              <a:solidFill>
                <a:srgbClr val="FFFFFF"/>
              </a:solidFill>
            </a:endParaRPr>
          </a:p>
        </p:txBody>
      </p:sp>
      <p:sp>
        <p:nvSpPr>
          <p:cNvPr id="6" name="Tijdelijke aanduiding voor voettekst 5">
            <a:extLst>
              <a:ext uri="{FF2B5EF4-FFF2-40B4-BE49-F238E27FC236}">
                <a16:creationId xmlns:a16="http://schemas.microsoft.com/office/drawing/2014/main" id="{B3C08ECE-D256-F148-5716-11C3AEB8DDB1}"/>
              </a:ext>
            </a:extLst>
          </p:cNvPr>
          <p:cNvSpPr>
            <a:spLocks noGrp="1"/>
          </p:cNvSpPr>
          <p:nvPr>
            <p:ph type="ftr" sz="quarter" idx="11"/>
          </p:nvPr>
        </p:nvSpPr>
        <p:spPr/>
        <p:txBody>
          <a:bodyPr/>
          <a:lstStyle/>
          <a:p>
            <a:pPr fontAlgn="base">
              <a:spcAft>
                <a:spcPct val="0"/>
              </a:spcAft>
              <a:defRPr/>
            </a:pPr>
            <a:endParaRPr lang="en-GB">
              <a:solidFill>
                <a:srgbClr val="FFFFFF"/>
              </a:solidFill>
            </a:endParaRPr>
          </a:p>
        </p:txBody>
      </p:sp>
      <p:sp>
        <p:nvSpPr>
          <p:cNvPr id="7" name="Tijdelijke aanduiding voor dianummer 6">
            <a:extLst>
              <a:ext uri="{FF2B5EF4-FFF2-40B4-BE49-F238E27FC236}">
                <a16:creationId xmlns:a16="http://schemas.microsoft.com/office/drawing/2014/main" id="{8CA296D3-3A58-3148-9892-EA76354978BA}"/>
              </a:ext>
            </a:extLst>
          </p:cNvPr>
          <p:cNvSpPr>
            <a:spLocks noGrp="1"/>
          </p:cNvSpPr>
          <p:nvPr>
            <p:ph type="sldNum" sz="quarter" idx="12"/>
          </p:nvPr>
        </p:nvSpPr>
        <p:spPr/>
        <p:txBody>
          <a:bodyPr/>
          <a:lstStyle/>
          <a:p>
            <a:pPr fontAlgn="base">
              <a:spcAft>
                <a:spcPct val="0"/>
              </a:spcAft>
              <a:defRPr/>
            </a:pPr>
            <a:fld id="{5E3EFDD4-248D-4E5B-9CB2-C187A2E0D01B}" type="slidenum">
              <a:rPr lang="en-GB" smtClean="0">
                <a:solidFill>
                  <a:srgbClr val="FFFFFF"/>
                </a:solidFill>
              </a:rPr>
              <a:pPr fontAlgn="base">
                <a:spcAft>
                  <a:spcPct val="0"/>
                </a:spcAft>
                <a:defRPr/>
              </a:pPr>
              <a:t>‹nr.›</a:t>
            </a:fld>
            <a:endParaRPr lang="en-GB">
              <a:solidFill>
                <a:srgbClr val="FFFFFF"/>
              </a:solidFill>
            </a:endParaRPr>
          </a:p>
        </p:txBody>
      </p:sp>
    </p:spTree>
    <p:extLst>
      <p:ext uri="{BB962C8B-B14F-4D97-AF65-F5344CB8AC3E}">
        <p14:creationId xmlns:p14="http://schemas.microsoft.com/office/powerpoint/2010/main" val="17352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2FA12-CAA9-41CA-A215-6B820A521952}"/>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6EA86D9-888A-9CEA-0FE5-6630BEACC6C5}"/>
              </a:ext>
            </a:extLst>
          </p:cNvPr>
          <p:cNvSpPr>
            <a:spLocks noGrp="1"/>
          </p:cNvSpPr>
          <p:nvPr>
            <p:ph type="dt" sz="half" idx="10"/>
          </p:nvPr>
        </p:nvSpPr>
        <p:spPr/>
        <p:txBody>
          <a:bodyPr/>
          <a:lstStyle/>
          <a:p>
            <a:pPr fontAlgn="base">
              <a:spcAft>
                <a:spcPct val="0"/>
              </a:spcAft>
              <a:defRPr/>
            </a:pPr>
            <a:endParaRPr lang="en-GB">
              <a:solidFill>
                <a:srgbClr val="FFFFFF"/>
              </a:solidFill>
            </a:endParaRPr>
          </a:p>
        </p:txBody>
      </p:sp>
      <p:sp>
        <p:nvSpPr>
          <p:cNvPr id="4" name="Tijdelijke aanduiding voor voettekst 3">
            <a:extLst>
              <a:ext uri="{FF2B5EF4-FFF2-40B4-BE49-F238E27FC236}">
                <a16:creationId xmlns:a16="http://schemas.microsoft.com/office/drawing/2014/main" id="{F913BEA1-84F9-BAAC-AAC0-B97212BDF3FA}"/>
              </a:ext>
            </a:extLst>
          </p:cNvPr>
          <p:cNvSpPr>
            <a:spLocks noGrp="1"/>
          </p:cNvSpPr>
          <p:nvPr>
            <p:ph type="ftr" sz="quarter" idx="11"/>
          </p:nvPr>
        </p:nvSpPr>
        <p:spPr/>
        <p:txBody>
          <a:bodyPr/>
          <a:lstStyle/>
          <a:p>
            <a:pPr fontAlgn="base">
              <a:spcAft>
                <a:spcPct val="0"/>
              </a:spcAft>
              <a:defRPr/>
            </a:pPr>
            <a:endParaRPr lang="en-GB">
              <a:solidFill>
                <a:srgbClr val="FFFFFF"/>
              </a:solidFill>
            </a:endParaRPr>
          </a:p>
        </p:txBody>
      </p:sp>
      <p:sp>
        <p:nvSpPr>
          <p:cNvPr id="5" name="Tijdelijke aanduiding voor dianummer 4">
            <a:extLst>
              <a:ext uri="{FF2B5EF4-FFF2-40B4-BE49-F238E27FC236}">
                <a16:creationId xmlns:a16="http://schemas.microsoft.com/office/drawing/2014/main" id="{F2FD6435-8483-5FA4-365E-F03FEDA179D5}"/>
              </a:ext>
            </a:extLst>
          </p:cNvPr>
          <p:cNvSpPr>
            <a:spLocks noGrp="1"/>
          </p:cNvSpPr>
          <p:nvPr>
            <p:ph type="sldNum" sz="quarter" idx="12"/>
          </p:nvPr>
        </p:nvSpPr>
        <p:spPr/>
        <p:txBody>
          <a:bodyPr/>
          <a:lstStyle/>
          <a:p>
            <a:pPr fontAlgn="base">
              <a:spcAft>
                <a:spcPct val="0"/>
              </a:spcAft>
              <a:defRPr/>
            </a:pPr>
            <a:fld id="{5E3EFDD4-248D-4E5B-9CB2-C187A2E0D01B}" type="slidenum">
              <a:rPr lang="en-GB" smtClean="0">
                <a:solidFill>
                  <a:srgbClr val="FFFFFF"/>
                </a:solidFill>
              </a:rPr>
              <a:pPr fontAlgn="base">
                <a:spcAft>
                  <a:spcPct val="0"/>
                </a:spcAft>
                <a:defRPr/>
              </a:pPr>
              <a:t>‹nr.›</a:t>
            </a:fld>
            <a:endParaRPr lang="en-GB">
              <a:solidFill>
                <a:srgbClr val="FFFFFF"/>
              </a:solidFill>
            </a:endParaRPr>
          </a:p>
        </p:txBody>
      </p:sp>
    </p:spTree>
    <p:extLst>
      <p:ext uri="{BB962C8B-B14F-4D97-AF65-F5344CB8AC3E}">
        <p14:creationId xmlns:p14="http://schemas.microsoft.com/office/powerpoint/2010/main" val="198004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5EA0EA6-A8A4-19FF-812C-4C15B8F3E9FC}"/>
              </a:ext>
            </a:extLst>
          </p:cNvPr>
          <p:cNvSpPr>
            <a:spLocks noGrp="1"/>
          </p:cNvSpPr>
          <p:nvPr>
            <p:ph type="dt" sz="half" idx="10"/>
          </p:nvPr>
        </p:nvSpPr>
        <p:spPr/>
        <p:txBody>
          <a:bodyPr/>
          <a:lstStyle/>
          <a:p>
            <a:pPr fontAlgn="base">
              <a:spcAft>
                <a:spcPct val="0"/>
              </a:spcAft>
              <a:defRPr/>
            </a:pPr>
            <a:endParaRPr lang="en-GB">
              <a:solidFill>
                <a:srgbClr val="FFFFFF"/>
              </a:solidFill>
            </a:endParaRPr>
          </a:p>
        </p:txBody>
      </p:sp>
      <p:sp>
        <p:nvSpPr>
          <p:cNvPr id="3" name="Tijdelijke aanduiding voor voettekst 2">
            <a:extLst>
              <a:ext uri="{FF2B5EF4-FFF2-40B4-BE49-F238E27FC236}">
                <a16:creationId xmlns:a16="http://schemas.microsoft.com/office/drawing/2014/main" id="{02521CAF-703D-83AA-63BC-0315D63C91FB}"/>
              </a:ext>
            </a:extLst>
          </p:cNvPr>
          <p:cNvSpPr>
            <a:spLocks noGrp="1"/>
          </p:cNvSpPr>
          <p:nvPr>
            <p:ph type="ftr" sz="quarter" idx="11"/>
          </p:nvPr>
        </p:nvSpPr>
        <p:spPr/>
        <p:txBody>
          <a:bodyPr/>
          <a:lstStyle/>
          <a:p>
            <a:pPr fontAlgn="base">
              <a:spcAft>
                <a:spcPct val="0"/>
              </a:spcAft>
              <a:defRPr/>
            </a:pPr>
            <a:endParaRPr lang="en-GB">
              <a:solidFill>
                <a:srgbClr val="FFFFFF"/>
              </a:solidFill>
            </a:endParaRPr>
          </a:p>
        </p:txBody>
      </p:sp>
      <p:sp>
        <p:nvSpPr>
          <p:cNvPr id="4" name="Tijdelijke aanduiding voor dianummer 3">
            <a:extLst>
              <a:ext uri="{FF2B5EF4-FFF2-40B4-BE49-F238E27FC236}">
                <a16:creationId xmlns:a16="http://schemas.microsoft.com/office/drawing/2014/main" id="{9C5FD4B6-CC03-3792-D01E-05EF10520C01}"/>
              </a:ext>
            </a:extLst>
          </p:cNvPr>
          <p:cNvSpPr>
            <a:spLocks noGrp="1"/>
          </p:cNvSpPr>
          <p:nvPr>
            <p:ph type="sldNum" sz="quarter" idx="12"/>
          </p:nvPr>
        </p:nvSpPr>
        <p:spPr/>
        <p:txBody>
          <a:bodyPr/>
          <a:lstStyle/>
          <a:p>
            <a:pPr fontAlgn="base">
              <a:spcAft>
                <a:spcPct val="0"/>
              </a:spcAft>
              <a:defRPr/>
            </a:pPr>
            <a:fld id="{5E3EFDD4-248D-4E5B-9CB2-C187A2E0D01B}" type="slidenum">
              <a:rPr lang="en-GB" smtClean="0">
                <a:solidFill>
                  <a:srgbClr val="FFFFFF"/>
                </a:solidFill>
              </a:rPr>
              <a:pPr fontAlgn="base">
                <a:spcAft>
                  <a:spcPct val="0"/>
                </a:spcAft>
                <a:defRPr/>
              </a:pPr>
              <a:t>‹nr.›</a:t>
            </a:fld>
            <a:endParaRPr lang="en-GB">
              <a:solidFill>
                <a:srgbClr val="FFFFFF"/>
              </a:solidFill>
            </a:endParaRPr>
          </a:p>
        </p:txBody>
      </p:sp>
    </p:spTree>
    <p:extLst>
      <p:ext uri="{BB962C8B-B14F-4D97-AF65-F5344CB8AC3E}">
        <p14:creationId xmlns:p14="http://schemas.microsoft.com/office/powerpoint/2010/main" val="3998987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53E9029-513C-6BFB-0D4F-2A72F0E42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nl-BE" dirty="0"/>
          </a:p>
        </p:txBody>
      </p:sp>
      <p:sp>
        <p:nvSpPr>
          <p:cNvPr id="3" name="Tijdelijke aanduiding voor tekst 2">
            <a:extLst>
              <a:ext uri="{FF2B5EF4-FFF2-40B4-BE49-F238E27FC236}">
                <a16:creationId xmlns:a16="http://schemas.microsoft.com/office/drawing/2014/main" id="{8942BE04-E35B-2E8B-8DEF-8DCAE82CC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a:extLst>
              <a:ext uri="{FF2B5EF4-FFF2-40B4-BE49-F238E27FC236}">
                <a16:creationId xmlns:a16="http://schemas.microsoft.com/office/drawing/2014/main" id="{14737F64-E150-539B-C743-D976A87327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Aft>
                <a:spcPct val="0"/>
              </a:spcAft>
              <a:defRPr/>
            </a:pPr>
            <a:endParaRPr lang="en-GB">
              <a:solidFill>
                <a:srgbClr val="FFFFFF"/>
              </a:solidFill>
            </a:endParaRPr>
          </a:p>
        </p:txBody>
      </p:sp>
      <p:sp>
        <p:nvSpPr>
          <p:cNvPr id="5" name="Tijdelijke aanduiding voor voettekst 4">
            <a:extLst>
              <a:ext uri="{FF2B5EF4-FFF2-40B4-BE49-F238E27FC236}">
                <a16:creationId xmlns:a16="http://schemas.microsoft.com/office/drawing/2014/main" id="{C71FEF39-7A3D-DD42-627A-3887F2CC0E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Aft>
                <a:spcPct val="0"/>
              </a:spcAft>
              <a:defRPr/>
            </a:pPr>
            <a:endParaRPr lang="en-GB">
              <a:solidFill>
                <a:srgbClr val="FFFFFF"/>
              </a:solidFill>
            </a:endParaRPr>
          </a:p>
        </p:txBody>
      </p:sp>
      <p:sp>
        <p:nvSpPr>
          <p:cNvPr id="6" name="Tijdelijke aanduiding voor dianummer 5">
            <a:extLst>
              <a:ext uri="{FF2B5EF4-FFF2-40B4-BE49-F238E27FC236}">
                <a16:creationId xmlns:a16="http://schemas.microsoft.com/office/drawing/2014/main" id="{8A2F3D7D-2507-EE7F-A35B-C3F958C4C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Aft>
                <a:spcPct val="0"/>
              </a:spcAft>
              <a:defRPr/>
            </a:pPr>
            <a:fld id="{5E3EFDD4-248D-4E5B-9CB2-C187A2E0D01B}" type="slidenum">
              <a:rPr lang="en-GB" smtClean="0">
                <a:solidFill>
                  <a:srgbClr val="FFFFFF"/>
                </a:solidFill>
              </a:rPr>
              <a:pPr fontAlgn="base">
                <a:spcAft>
                  <a:spcPct val="0"/>
                </a:spcAft>
                <a:defRPr/>
              </a:pPr>
              <a:t>‹nr.›</a:t>
            </a:fld>
            <a:endParaRPr lang="en-GB">
              <a:solidFill>
                <a:srgbClr val="FFFFFF"/>
              </a:solidFill>
            </a:endParaRPr>
          </a:p>
        </p:txBody>
      </p:sp>
      <p:pic>
        <p:nvPicPr>
          <p:cNvPr id="7" name="Afbeelding 6" descr="Afbeelding met Lettertype, logo, Graphics, symbool&#10;&#10;Automatisch gegenereerde beschrijving">
            <a:extLst>
              <a:ext uri="{FF2B5EF4-FFF2-40B4-BE49-F238E27FC236}">
                <a16:creationId xmlns:a16="http://schemas.microsoft.com/office/drawing/2014/main" id="{7CC6A671-1AC9-FC79-2AB5-E10F7E09028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169255" y="6003494"/>
            <a:ext cx="1641745" cy="616811"/>
          </a:xfrm>
          <a:prstGeom prst="rect">
            <a:avLst/>
          </a:prstGeom>
        </p:spPr>
      </p:pic>
    </p:spTree>
    <p:extLst>
      <p:ext uri="{BB962C8B-B14F-4D97-AF65-F5344CB8AC3E}">
        <p14:creationId xmlns:p14="http://schemas.microsoft.com/office/powerpoint/2010/main" val="29135762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2" r:id="rId5"/>
    <p:sldLayoutId id="2147483693" r:id="rId6"/>
  </p:sldLayoutIdLst>
  <p:txStyles>
    <p:titleStyle>
      <a:lvl1pPr algn="l" defTabSz="914400" rtl="0" eaLnBrk="1" latinLnBrk="0" hangingPunct="1">
        <a:lnSpc>
          <a:spcPct val="90000"/>
        </a:lnSpc>
        <a:spcBef>
          <a:spcPct val="0"/>
        </a:spcBef>
        <a:buNone/>
        <a:defRPr sz="4400" kern="1200">
          <a:solidFill>
            <a:srgbClr val="17458F"/>
          </a:solidFill>
          <a:latin typeface="Open Sans Condensed SemiBold" pitchFamily="2" charset="0"/>
          <a:ea typeface="Open Sans Condensed SemiBold" pitchFamily="2" charset="0"/>
          <a:cs typeface="Open Sans Condensed SemiBold"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utigerLTStd-Ligh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LTStd-Ligh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LTStd-Ligh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LTStd-Ligh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LTStd-Ligh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hyperlink" Target="https://rotary2130.org/n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rotaryingent.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jpeg"/><Relationship Id="rId7" Type="http://schemas.openxmlformats.org/officeDocument/2006/relationships/hyperlink" Target="https://www.espoir-en-tete.be/nl/home-nl/" TargetMode="Externa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www.zzg-hsf.be/" TargetMode="External"/><Relationship Id="rId4" Type="http://schemas.openxmlformats.org/officeDocument/2006/relationships/hyperlink" Target="http://www.anah-nvsg.org/" TargetMode="External"/><Relationship Id="rId9" Type="http://schemas.openxmlformats.org/officeDocument/2006/relationships/hyperlink" Target="https://www.shelterboxbelux.org/"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voedselondersteuninggent.b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544C3A89-21CB-C623-AAF5-114158C25287}"/>
              </a:ext>
            </a:extLst>
          </p:cNvPr>
          <p:cNvSpPr/>
          <p:nvPr/>
        </p:nvSpPr>
        <p:spPr>
          <a:xfrm>
            <a:off x="-96688" y="-99392"/>
            <a:ext cx="12385376" cy="4968552"/>
          </a:xfrm>
          <a:prstGeom prst="rect">
            <a:avLst/>
          </a:prstGeom>
          <a:solidFill>
            <a:srgbClr val="0067C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ekstvak 3">
            <a:extLst>
              <a:ext uri="{FF2B5EF4-FFF2-40B4-BE49-F238E27FC236}">
                <a16:creationId xmlns:a16="http://schemas.microsoft.com/office/drawing/2014/main" id="{6AD31EFC-9EE9-E3F4-7B9C-C449A9968CB0}"/>
              </a:ext>
            </a:extLst>
          </p:cNvPr>
          <p:cNvSpPr txBox="1"/>
          <p:nvPr/>
        </p:nvSpPr>
        <p:spPr>
          <a:xfrm>
            <a:off x="5159896" y="1124744"/>
            <a:ext cx="6480720" cy="2554545"/>
          </a:xfrm>
          <a:prstGeom prst="rect">
            <a:avLst/>
          </a:prstGeom>
          <a:noFill/>
        </p:spPr>
        <p:txBody>
          <a:bodyPr wrap="square" rtlCol="0">
            <a:spAutoFit/>
          </a:bodyPr>
          <a:lstStyle/>
          <a:p>
            <a:r>
              <a:rPr lang="nl-BE" sz="8000" dirty="0">
                <a:solidFill>
                  <a:srgbClr val="F7A81B"/>
                </a:solidFill>
                <a:latin typeface="Open Sans ExtraBold" pitchFamily="2" charset="0"/>
                <a:ea typeface="Open Sans ExtraBold" pitchFamily="2" charset="0"/>
                <a:cs typeface="Open Sans ExtraBold" pitchFamily="2" charset="0"/>
              </a:rPr>
              <a:t>ROTARY</a:t>
            </a:r>
          </a:p>
          <a:p>
            <a:r>
              <a:rPr lang="nl-BE" sz="8000" dirty="0">
                <a:solidFill>
                  <a:schemeClr val="bg1"/>
                </a:solidFill>
                <a:latin typeface="Open Sans ExtraBold" pitchFamily="2" charset="0"/>
                <a:ea typeface="Open Sans ExtraBold" pitchFamily="2" charset="0"/>
                <a:cs typeface="Open Sans ExtraBold" pitchFamily="2" charset="0"/>
              </a:rPr>
              <a:t>BASICS</a:t>
            </a:r>
          </a:p>
        </p:txBody>
      </p:sp>
      <p:pic>
        <p:nvPicPr>
          <p:cNvPr id="6" name="Afbeelding 5" descr="Afbeelding met Lettertype, logo, Graphics, symbool&#10;&#10;Automatisch gegenereerde beschrijving">
            <a:extLst>
              <a:ext uri="{FF2B5EF4-FFF2-40B4-BE49-F238E27FC236}">
                <a16:creationId xmlns:a16="http://schemas.microsoft.com/office/drawing/2014/main" id="{8E8649E8-9CE9-B7E0-B474-A15BD6D57E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68" y="5085184"/>
            <a:ext cx="3672408" cy="1379740"/>
          </a:xfrm>
          <a:prstGeom prst="rect">
            <a:avLst/>
          </a:prstGeom>
        </p:spPr>
      </p:pic>
      <p:sp>
        <p:nvSpPr>
          <p:cNvPr id="7" name="Rechthoek 6">
            <a:extLst>
              <a:ext uri="{FF2B5EF4-FFF2-40B4-BE49-F238E27FC236}">
                <a16:creationId xmlns:a16="http://schemas.microsoft.com/office/drawing/2014/main" id="{3AD3C33E-6CA1-CB18-DDC2-44385997D7B8}"/>
              </a:ext>
            </a:extLst>
          </p:cNvPr>
          <p:cNvSpPr/>
          <p:nvPr/>
        </p:nvSpPr>
        <p:spPr>
          <a:xfrm>
            <a:off x="9768408" y="5445224"/>
            <a:ext cx="2304256" cy="12961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Afbeelding 4">
            <a:extLst>
              <a:ext uri="{FF2B5EF4-FFF2-40B4-BE49-F238E27FC236}">
                <a16:creationId xmlns:a16="http://schemas.microsoft.com/office/drawing/2014/main" id="{991C0068-D814-0735-4608-9123C19795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6120" y="4875635"/>
            <a:ext cx="4178443" cy="1982365"/>
          </a:xfrm>
          <a:prstGeom prst="rect">
            <a:avLst/>
          </a:prstGeom>
        </p:spPr>
      </p:pic>
    </p:spTree>
    <p:extLst>
      <p:ext uri="{BB962C8B-B14F-4D97-AF65-F5344CB8AC3E}">
        <p14:creationId xmlns:p14="http://schemas.microsoft.com/office/powerpoint/2010/main" val="317069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B28514-5CFD-D80A-5C68-AA2E630DEC9D}"/>
              </a:ext>
            </a:extLst>
          </p:cNvPr>
          <p:cNvSpPr>
            <a:spLocks noGrp="1"/>
          </p:cNvSpPr>
          <p:nvPr>
            <p:ph type="title"/>
          </p:nvPr>
        </p:nvSpPr>
        <p:spPr/>
        <p:txBody>
          <a:bodyPr/>
          <a:lstStyle/>
          <a:p>
            <a:r>
              <a:rPr lang="nl-BE" dirty="0"/>
              <a:t>Mijlpalen</a:t>
            </a:r>
          </a:p>
        </p:txBody>
      </p:sp>
      <p:sp>
        <p:nvSpPr>
          <p:cNvPr id="3" name="Tijdelijke aanduiding voor inhoud 2">
            <a:extLst>
              <a:ext uri="{FF2B5EF4-FFF2-40B4-BE49-F238E27FC236}">
                <a16:creationId xmlns:a16="http://schemas.microsoft.com/office/drawing/2014/main" id="{D497FF40-0E35-B441-9706-37DC361F45F4}"/>
              </a:ext>
            </a:extLst>
          </p:cNvPr>
          <p:cNvSpPr>
            <a:spLocks noGrp="1"/>
          </p:cNvSpPr>
          <p:nvPr>
            <p:ph idx="1"/>
          </p:nvPr>
        </p:nvSpPr>
        <p:spPr>
          <a:xfrm>
            <a:off x="838200" y="1844824"/>
            <a:ext cx="10515600" cy="4822625"/>
          </a:xfrm>
        </p:spPr>
        <p:txBody>
          <a:bodyPr>
            <a:normAutofit fontScale="92500" lnSpcReduction="10000"/>
          </a:bodyPr>
          <a:lstStyle/>
          <a:p>
            <a:r>
              <a:rPr lang="nl-NL" dirty="0"/>
              <a:t>1917: </a:t>
            </a:r>
            <a:r>
              <a:rPr lang="nl-NL" b="1" dirty="0">
                <a:solidFill>
                  <a:srgbClr val="17458F"/>
                </a:solidFill>
              </a:rPr>
              <a:t>Rotary</a:t>
            </a:r>
            <a:r>
              <a:rPr lang="nl-NL" dirty="0"/>
              <a:t> krijgt haar humanitaire dimensie door de oprichting van een “opvoedkundig fonds”: </a:t>
            </a:r>
            <a:r>
              <a:rPr lang="nl-NL" b="1" dirty="0">
                <a:solidFill>
                  <a:srgbClr val="17458F"/>
                </a:solidFill>
              </a:rPr>
              <a:t>Rotary Foundation</a:t>
            </a:r>
          </a:p>
          <a:p>
            <a:r>
              <a:rPr lang="nl-NL" dirty="0"/>
              <a:t>1921: </a:t>
            </a:r>
            <a:r>
              <a:rPr lang="nl-NL" b="1" dirty="0">
                <a:solidFill>
                  <a:srgbClr val="17458F"/>
                </a:solidFill>
              </a:rPr>
              <a:t>Rotary</a:t>
            </a:r>
            <a:r>
              <a:rPr lang="nl-NL" dirty="0"/>
              <a:t> is reeds mondiaal geworden met clubs in alle continenten</a:t>
            </a:r>
          </a:p>
          <a:p>
            <a:r>
              <a:rPr lang="nl-NL" dirty="0"/>
              <a:t>1923: Eerste </a:t>
            </a:r>
            <a:r>
              <a:rPr lang="nl-NL" b="1" dirty="0">
                <a:solidFill>
                  <a:srgbClr val="17458F"/>
                </a:solidFill>
              </a:rPr>
              <a:t>Rotary</a:t>
            </a:r>
            <a:r>
              <a:rPr lang="nl-NL" dirty="0"/>
              <a:t> clubs in België: Oostende en Brussel</a:t>
            </a:r>
          </a:p>
          <a:p>
            <a:r>
              <a:rPr lang="nl-NL" dirty="0"/>
              <a:t>1928: </a:t>
            </a:r>
            <a:r>
              <a:rPr lang="nl-NL" b="1" dirty="0">
                <a:solidFill>
                  <a:srgbClr val="17458F"/>
                </a:solidFill>
              </a:rPr>
              <a:t>Rotary Foundation </a:t>
            </a:r>
            <a:r>
              <a:rPr lang="nl-NL" dirty="0"/>
              <a:t>wordt een juridische entiteit, </a:t>
            </a:r>
            <a:br>
              <a:rPr lang="nl-NL" dirty="0"/>
            </a:br>
            <a:r>
              <a:rPr lang="nl-NL" dirty="0"/>
              <a:t>die grote internationale projecten mogelijk maakt</a:t>
            </a:r>
          </a:p>
          <a:p>
            <a:r>
              <a:rPr lang="nl-NL" dirty="0"/>
              <a:t>1947: </a:t>
            </a:r>
            <a:r>
              <a:rPr lang="nl-BE" b="1" dirty="0">
                <a:solidFill>
                  <a:srgbClr val="17458F"/>
                </a:solidFill>
              </a:rPr>
              <a:t>Paul Harris</a:t>
            </a:r>
            <a:r>
              <a:rPr lang="nl-BE" dirty="0"/>
              <a:t> overlijdt op 79-jarige leeftijd maar laat een organisatie na</a:t>
            </a:r>
          </a:p>
          <a:p>
            <a:pPr lvl="1"/>
            <a:r>
              <a:rPr lang="nl-NL" dirty="0"/>
              <a:t>Rotary telt 220.000 leden</a:t>
            </a:r>
          </a:p>
          <a:p>
            <a:pPr lvl="1"/>
            <a:r>
              <a:rPr lang="nl-NL" dirty="0"/>
              <a:t>in 5.600 clubs in 75 landen</a:t>
            </a:r>
          </a:p>
          <a:p>
            <a:r>
              <a:rPr lang="nl-NL" dirty="0"/>
              <a:t>1968: ontstaan van </a:t>
            </a:r>
            <a:r>
              <a:rPr lang="nl-NL" b="1" dirty="0" err="1">
                <a:solidFill>
                  <a:srgbClr val="17458F"/>
                </a:solidFill>
              </a:rPr>
              <a:t>Rotaract</a:t>
            </a:r>
            <a:r>
              <a:rPr lang="nl-NL" b="1" dirty="0">
                <a:solidFill>
                  <a:srgbClr val="17458F"/>
                </a:solidFill>
              </a:rPr>
              <a:t> </a:t>
            </a:r>
            <a:r>
              <a:rPr lang="nl-NL" dirty="0"/>
              <a:t>(18 – 30 jaar)</a:t>
            </a:r>
            <a:endParaRPr lang="nl-NL" dirty="0">
              <a:solidFill>
                <a:srgbClr val="17458F"/>
              </a:solidFill>
            </a:endParaRPr>
          </a:p>
          <a:p>
            <a:endParaRPr lang="nl-NL" dirty="0"/>
          </a:p>
          <a:p>
            <a:endParaRPr lang="nl-BE" dirty="0"/>
          </a:p>
        </p:txBody>
      </p:sp>
      <p:pic>
        <p:nvPicPr>
          <p:cNvPr id="4" name="Picture 7" descr="logo rood">
            <a:extLst>
              <a:ext uri="{FF2B5EF4-FFF2-40B4-BE49-F238E27FC236}">
                <a16:creationId xmlns:a16="http://schemas.microsoft.com/office/drawing/2014/main" id="{4291618E-6B22-4082-AA0A-07CE329B9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4" y="5661248"/>
            <a:ext cx="1035943" cy="1042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58488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4" name="Picture 10" descr="UNO big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384" y="365125"/>
            <a:ext cx="231457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78BF61F0-5A56-4428-BC65-734BF9E519EF}"/>
              </a:ext>
            </a:extLst>
          </p:cNvPr>
          <p:cNvSpPr>
            <a:spLocks noGrp="1"/>
          </p:cNvSpPr>
          <p:nvPr>
            <p:ph type="title"/>
          </p:nvPr>
        </p:nvSpPr>
        <p:spPr/>
        <p:txBody>
          <a:bodyPr/>
          <a:lstStyle/>
          <a:p>
            <a:r>
              <a:rPr lang="nl-BE" dirty="0"/>
              <a:t>Rotary en de Verenigde Naties</a:t>
            </a:r>
          </a:p>
        </p:txBody>
      </p:sp>
      <p:sp>
        <p:nvSpPr>
          <p:cNvPr id="3" name="Tijdelijke aanduiding voor inhoud 2">
            <a:extLst>
              <a:ext uri="{FF2B5EF4-FFF2-40B4-BE49-F238E27FC236}">
                <a16:creationId xmlns:a16="http://schemas.microsoft.com/office/drawing/2014/main" id="{2DBCCE90-DCEF-AB6A-FDF7-5532D495FD9A}"/>
              </a:ext>
            </a:extLst>
          </p:cNvPr>
          <p:cNvSpPr>
            <a:spLocks noGrp="1"/>
          </p:cNvSpPr>
          <p:nvPr>
            <p:ph idx="1"/>
          </p:nvPr>
        </p:nvSpPr>
        <p:spPr/>
        <p:txBody>
          <a:bodyPr/>
          <a:lstStyle/>
          <a:p>
            <a:r>
              <a:rPr lang="nl-NL" dirty="0"/>
              <a:t>In 1945 wordt in San Francisco het </a:t>
            </a:r>
            <a:br>
              <a:rPr lang="nl-NL" dirty="0"/>
            </a:br>
            <a:r>
              <a:rPr lang="nl-NL" b="1" dirty="0">
                <a:solidFill>
                  <a:srgbClr val="0067C8"/>
                </a:solidFill>
              </a:rPr>
              <a:t>Handvest van de VN </a:t>
            </a:r>
            <a:r>
              <a:rPr lang="nl-NL" dirty="0"/>
              <a:t>opgesteld – delegaties uit 50 naties.</a:t>
            </a:r>
          </a:p>
          <a:p>
            <a:r>
              <a:rPr lang="nl-NL" dirty="0"/>
              <a:t>11 Rotariërs werken hieraan mee als </a:t>
            </a:r>
            <a:r>
              <a:rPr lang="nl-NL" b="1" dirty="0">
                <a:solidFill>
                  <a:srgbClr val="0067C8"/>
                </a:solidFill>
              </a:rPr>
              <a:t>consultant van de US delegatie </a:t>
            </a:r>
            <a:r>
              <a:rPr lang="nl-NL" dirty="0"/>
              <a:t>+ vele vertegenwoordigers van hun respectievelijke landen zijn Rotariër (Mexico, Filipijnen, …): 43 Rotariërs in totaal</a:t>
            </a:r>
          </a:p>
          <a:p>
            <a:r>
              <a:rPr lang="en-US" dirty="0"/>
              <a:t>The United Nations - Rotary International committee for cooperation is </a:t>
            </a:r>
            <a:r>
              <a:rPr lang="en-US" dirty="0" err="1"/>
              <a:t>een</a:t>
            </a:r>
            <a:r>
              <a:rPr lang="en-US" dirty="0"/>
              <a:t> permanent </a:t>
            </a:r>
            <a:r>
              <a:rPr lang="en-US" dirty="0" err="1"/>
              <a:t>actief</a:t>
            </a:r>
            <a:r>
              <a:rPr lang="en-US" dirty="0"/>
              <a:t> </a:t>
            </a:r>
            <a:r>
              <a:rPr lang="en-US" dirty="0" err="1"/>
              <a:t>orgaan</a:t>
            </a:r>
            <a:r>
              <a:rPr lang="en-US" dirty="0"/>
              <a:t> in Rotary</a:t>
            </a:r>
          </a:p>
          <a:p>
            <a:r>
              <a:rPr lang="en-US" dirty="0"/>
              <a:t>https://www.rotary.org/en/history-rotary-and-united-nations</a:t>
            </a:r>
          </a:p>
          <a:p>
            <a:endParaRPr lang="nl-NL" dirty="0"/>
          </a:p>
          <a:p>
            <a:endParaRPr lang="nl-BE" dirty="0"/>
          </a:p>
        </p:txBody>
      </p:sp>
    </p:spTree>
    <p:extLst>
      <p:ext uri="{BB962C8B-B14F-4D97-AF65-F5344CB8AC3E}">
        <p14:creationId xmlns:p14="http://schemas.microsoft.com/office/powerpoint/2010/main" val="36204903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740266F-4BD9-86C3-D350-19C0BF953AA2}"/>
              </a:ext>
            </a:extLst>
          </p:cNvPr>
          <p:cNvPicPr>
            <a:picLocks noChangeAspect="1"/>
          </p:cNvPicPr>
          <p:nvPr/>
        </p:nvPicPr>
        <p:blipFill>
          <a:blip r:embed="rId2"/>
          <a:stretch>
            <a:fillRect/>
          </a:stretch>
        </p:blipFill>
        <p:spPr>
          <a:xfrm>
            <a:off x="407368" y="-13708"/>
            <a:ext cx="9217022" cy="6885416"/>
          </a:xfrm>
          <a:prstGeom prst="rect">
            <a:avLst/>
          </a:prstGeom>
        </p:spPr>
      </p:pic>
    </p:spTree>
    <p:extLst>
      <p:ext uri="{BB962C8B-B14F-4D97-AF65-F5344CB8AC3E}">
        <p14:creationId xmlns:p14="http://schemas.microsoft.com/office/powerpoint/2010/main" val="3134040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588F01-1466-3996-DE58-BA99FAFE24BB}"/>
              </a:ext>
            </a:extLst>
          </p:cNvPr>
          <p:cNvSpPr>
            <a:spLocks noGrp="1"/>
          </p:cNvSpPr>
          <p:nvPr>
            <p:ph type="title"/>
          </p:nvPr>
        </p:nvSpPr>
        <p:spPr/>
        <p:txBody>
          <a:bodyPr/>
          <a:lstStyle/>
          <a:p>
            <a:r>
              <a:rPr lang="nl-BE" dirty="0"/>
              <a:t>1986  Polio+</a:t>
            </a:r>
          </a:p>
        </p:txBody>
      </p:sp>
      <p:sp>
        <p:nvSpPr>
          <p:cNvPr id="3" name="Tijdelijke aanduiding voor inhoud 2">
            <a:extLst>
              <a:ext uri="{FF2B5EF4-FFF2-40B4-BE49-F238E27FC236}">
                <a16:creationId xmlns:a16="http://schemas.microsoft.com/office/drawing/2014/main" id="{35819FEA-E50E-6BC5-DB30-CF6A303A0766}"/>
              </a:ext>
            </a:extLst>
          </p:cNvPr>
          <p:cNvSpPr>
            <a:spLocks noGrp="1"/>
          </p:cNvSpPr>
          <p:nvPr>
            <p:ph idx="1"/>
          </p:nvPr>
        </p:nvSpPr>
        <p:spPr>
          <a:xfrm>
            <a:off x="838200" y="1825625"/>
            <a:ext cx="10298360" cy="4267671"/>
          </a:xfrm>
        </p:spPr>
        <p:txBody>
          <a:bodyPr>
            <a:normAutofit fontScale="92500" lnSpcReduction="10000"/>
          </a:bodyPr>
          <a:lstStyle/>
          <a:p>
            <a:r>
              <a:rPr lang="nl-NL" dirty="0"/>
              <a:t>Het gigantische </a:t>
            </a:r>
            <a:r>
              <a:rPr lang="nl-NL" b="1" dirty="0">
                <a:solidFill>
                  <a:srgbClr val="17458F"/>
                </a:solidFill>
              </a:rPr>
              <a:t>POLIO+</a:t>
            </a:r>
            <a:r>
              <a:rPr lang="nl-NL" dirty="0"/>
              <a:t> programma gaat van start  </a:t>
            </a:r>
          </a:p>
          <a:p>
            <a:r>
              <a:rPr lang="nl-NL" dirty="0"/>
              <a:t>Doel: poliomyelitis of </a:t>
            </a:r>
            <a:r>
              <a:rPr lang="nl-NL" b="1" dirty="0">
                <a:solidFill>
                  <a:srgbClr val="17458F"/>
                </a:solidFill>
              </a:rPr>
              <a:t>kinderverlamming volledig uitroeien</a:t>
            </a:r>
          </a:p>
          <a:p>
            <a:r>
              <a:rPr lang="nl-NL" b="1" dirty="0">
                <a:solidFill>
                  <a:srgbClr val="17458F"/>
                </a:solidFill>
              </a:rPr>
              <a:t>Rotary</a:t>
            </a:r>
            <a:r>
              <a:rPr lang="nl-NL" dirty="0"/>
              <a:t> is stichtend lid van “GPEI - Global Polio </a:t>
            </a:r>
            <a:r>
              <a:rPr lang="nl-NL" dirty="0" err="1"/>
              <a:t>Eradication</a:t>
            </a:r>
            <a:r>
              <a:rPr lang="nl-NL" dirty="0"/>
              <a:t> </a:t>
            </a:r>
            <a:r>
              <a:rPr lang="nl-NL" dirty="0" err="1"/>
              <a:t>initiative</a:t>
            </a:r>
            <a:r>
              <a:rPr lang="nl-NL" dirty="0"/>
              <a:t>” </a:t>
            </a:r>
            <a:br>
              <a:rPr lang="nl-NL" dirty="0"/>
            </a:br>
            <a:r>
              <a:rPr lang="nl-NL" dirty="0"/>
              <a:t>met WHO, UNICEF, CDC, Bill &amp; Melinda Gates Foundation, </a:t>
            </a:r>
          </a:p>
          <a:p>
            <a:r>
              <a:rPr lang="nl-NL" b="1" dirty="0">
                <a:solidFill>
                  <a:srgbClr val="17458F"/>
                </a:solidFill>
              </a:rPr>
              <a:t>Rotary</a:t>
            </a:r>
            <a:r>
              <a:rPr lang="nl-NL" dirty="0"/>
              <a:t> leden hebben op 35 jaar meer dan 2,1 miljard dollar bijgedragen en vele tienduizenden uren als vrijwilliger</a:t>
            </a:r>
          </a:p>
          <a:p>
            <a:r>
              <a:rPr lang="nl-NL" dirty="0"/>
              <a:t>Vandaag is polio enkel nog endemisch in </a:t>
            </a:r>
            <a:r>
              <a:rPr lang="nl-NL" b="1" dirty="0">
                <a:solidFill>
                  <a:srgbClr val="17458F"/>
                </a:solidFill>
              </a:rPr>
              <a:t>Afghanistan en Pakistan </a:t>
            </a:r>
            <a:r>
              <a:rPr lang="nl-NL" dirty="0"/>
              <a:t>(2020)</a:t>
            </a:r>
          </a:p>
          <a:p>
            <a:r>
              <a:rPr lang="nl-NL" dirty="0"/>
              <a:t>Indien inspanningen nu gestopt worden kunnen </a:t>
            </a:r>
            <a:br>
              <a:rPr lang="nl-NL" dirty="0"/>
            </a:br>
            <a:r>
              <a:rPr lang="nl-NL" dirty="0"/>
              <a:t>binnen 10 jaar opnieuw 200.000 kinderen/jaar verlamd worden</a:t>
            </a:r>
          </a:p>
          <a:p>
            <a:endParaRPr lang="nl-NL" dirty="0"/>
          </a:p>
          <a:p>
            <a:endParaRPr lang="nl-BE" dirty="0"/>
          </a:p>
        </p:txBody>
      </p:sp>
      <p:pic>
        <p:nvPicPr>
          <p:cNvPr id="1030" name="Picture 6" descr="End Polio Now | Rotary District 5040">
            <a:extLst>
              <a:ext uri="{FF2B5EF4-FFF2-40B4-BE49-F238E27FC236}">
                <a16:creationId xmlns:a16="http://schemas.microsoft.com/office/drawing/2014/main" id="{D0FD9A43-2938-4D13-A9BE-AB66274457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8987" y="548680"/>
            <a:ext cx="1595065" cy="202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8088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woman in 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656" y="2646362"/>
            <a:ext cx="6365875"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Rectangle 7"/>
          <p:cNvSpPr>
            <a:spLocks noChangeArrowheads="1"/>
          </p:cNvSpPr>
          <p:nvPr/>
        </p:nvSpPr>
        <p:spPr bwMode="auto">
          <a:xfrm>
            <a:off x="5638801" y="36253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nl-NL" dirty="0">
              <a:latin typeface="FrutigerLTStd-Light"/>
            </a:endParaRPr>
          </a:p>
        </p:txBody>
      </p:sp>
      <p:sp>
        <p:nvSpPr>
          <p:cNvPr id="2" name="Titel 1">
            <a:extLst>
              <a:ext uri="{FF2B5EF4-FFF2-40B4-BE49-F238E27FC236}">
                <a16:creationId xmlns:a16="http://schemas.microsoft.com/office/drawing/2014/main" id="{CA1A5D39-4A8A-CCC6-61B9-BBAE0FA712BF}"/>
              </a:ext>
            </a:extLst>
          </p:cNvPr>
          <p:cNvSpPr>
            <a:spLocks noGrp="1"/>
          </p:cNvSpPr>
          <p:nvPr>
            <p:ph type="title"/>
          </p:nvPr>
        </p:nvSpPr>
        <p:spPr/>
        <p:txBody>
          <a:bodyPr/>
          <a:lstStyle/>
          <a:p>
            <a:r>
              <a:rPr lang="nl-BE" dirty="0"/>
              <a:t>1989:  Rijkelijk laat…</a:t>
            </a:r>
          </a:p>
        </p:txBody>
      </p:sp>
      <p:sp>
        <p:nvSpPr>
          <p:cNvPr id="3" name="Tijdelijke aanduiding voor inhoud 2">
            <a:extLst>
              <a:ext uri="{FF2B5EF4-FFF2-40B4-BE49-F238E27FC236}">
                <a16:creationId xmlns:a16="http://schemas.microsoft.com/office/drawing/2014/main" id="{6EBC7E95-080F-598D-EDF5-FFDE8438C76C}"/>
              </a:ext>
            </a:extLst>
          </p:cNvPr>
          <p:cNvSpPr>
            <a:spLocks noGrp="1"/>
          </p:cNvSpPr>
          <p:nvPr>
            <p:ph idx="1"/>
          </p:nvPr>
        </p:nvSpPr>
        <p:spPr/>
        <p:txBody>
          <a:bodyPr/>
          <a:lstStyle/>
          <a:p>
            <a:pPr marL="0" indent="0">
              <a:buNone/>
            </a:pPr>
            <a:r>
              <a:rPr lang="nl-NL" dirty="0"/>
              <a:t>Vrouwelijke leden worden toegelaten in Rotary</a:t>
            </a:r>
          </a:p>
        </p:txBody>
      </p:sp>
    </p:spTree>
    <p:extLst>
      <p:ext uri="{BB962C8B-B14F-4D97-AF65-F5344CB8AC3E}">
        <p14:creationId xmlns:p14="http://schemas.microsoft.com/office/powerpoint/2010/main" val="7834425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nl-BE" dirty="0"/>
              <a:t>Service </a:t>
            </a:r>
            <a:r>
              <a:rPr lang="nl-BE" dirty="0" err="1"/>
              <a:t>above</a:t>
            </a:r>
            <a:r>
              <a:rPr lang="nl-BE" dirty="0"/>
              <a:t> </a:t>
            </a:r>
            <a:r>
              <a:rPr lang="nl-BE" dirty="0" err="1"/>
              <a:t>self</a:t>
            </a:r>
            <a:endParaRPr lang="en-GB" dirty="0"/>
          </a:p>
        </p:txBody>
      </p:sp>
      <p:sp>
        <p:nvSpPr>
          <p:cNvPr id="2" name="Tijdelijke aanduiding voor inhoud 1">
            <a:extLst>
              <a:ext uri="{FF2B5EF4-FFF2-40B4-BE49-F238E27FC236}">
                <a16:creationId xmlns:a16="http://schemas.microsoft.com/office/drawing/2014/main" id="{8AA5B288-BBB0-7165-103A-089DB740CC20}"/>
              </a:ext>
            </a:extLst>
          </p:cNvPr>
          <p:cNvSpPr>
            <a:spLocks noGrp="1"/>
          </p:cNvSpPr>
          <p:nvPr>
            <p:ph idx="1"/>
          </p:nvPr>
        </p:nvSpPr>
        <p:spPr>
          <a:xfrm>
            <a:off x="838200" y="1825624"/>
            <a:ext cx="11353800" cy="4771727"/>
          </a:xfrm>
        </p:spPr>
        <p:txBody>
          <a:bodyPr>
            <a:normAutofit/>
          </a:bodyPr>
          <a:lstStyle/>
          <a:p>
            <a:pPr marL="0" indent="0">
              <a:lnSpc>
                <a:spcPct val="150000"/>
              </a:lnSpc>
              <a:buNone/>
            </a:pPr>
            <a:r>
              <a:rPr lang="nl-NL" dirty="0"/>
              <a:t>Op basis van de </a:t>
            </a:r>
            <a:r>
              <a:rPr lang="nl-NL" b="1" dirty="0">
                <a:solidFill>
                  <a:srgbClr val="17458F"/>
                </a:solidFill>
              </a:rPr>
              <a:t>Rotary</a:t>
            </a:r>
            <a:r>
              <a:rPr lang="nl-NL" dirty="0"/>
              <a:t> doelstellingen </a:t>
            </a:r>
          </a:p>
          <a:p>
            <a:pPr marL="720000">
              <a:lnSpc>
                <a:spcPct val="150000"/>
              </a:lnSpc>
            </a:pPr>
            <a:r>
              <a:rPr lang="nl-NL" dirty="0"/>
              <a:t>zetten Rotariërs humanitaire acties op, </a:t>
            </a:r>
          </a:p>
          <a:p>
            <a:pPr marL="720000">
              <a:lnSpc>
                <a:spcPct val="150000"/>
              </a:lnSpc>
            </a:pPr>
            <a:r>
              <a:rPr lang="nl-NL" dirty="0"/>
              <a:t>ijveren zij in elk beroep voor de toepassing van ethische principes, </a:t>
            </a:r>
          </a:p>
          <a:p>
            <a:pPr marL="720000">
              <a:lnSpc>
                <a:spcPct val="150000"/>
              </a:lnSpc>
            </a:pPr>
            <a:r>
              <a:rPr lang="nl-NL" dirty="0"/>
              <a:t>brengen Rotariërs een boodschap van goede wil en vrede. </a:t>
            </a:r>
          </a:p>
          <a:p>
            <a:pPr marL="720000">
              <a:lnSpc>
                <a:spcPct val="150000"/>
              </a:lnSpc>
            </a:pPr>
            <a:r>
              <a:rPr lang="nl-NL" dirty="0"/>
              <a:t>Rotary is niet politiek getint en is geen sekte.</a:t>
            </a:r>
          </a:p>
        </p:txBody>
      </p:sp>
    </p:spTree>
    <p:extLst>
      <p:ext uri="{BB962C8B-B14F-4D97-AF65-F5344CB8AC3E}">
        <p14:creationId xmlns:p14="http://schemas.microsoft.com/office/powerpoint/2010/main" val="2924133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F33734-61A0-CEC2-5D8B-E9A1BA5764C4}"/>
              </a:ext>
            </a:extLst>
          </p:cNvPr>
          <p:cNvSpPr>
            <a:spLocks noGrp="1"/>
          </p:cNvSpPr>
          <p:nvPr>
            <p:ph type="title"/>
          </p:nvPr>
        </p:nvSpPr>
        <p:spPr/>
        <p:txBody>
          <a:bodyPr/>
          <a:lstStyle/>
          <a:p>
            <a:r>
              <a:rPr lang="nl-BE" dirty="0"/>
              <a:t>Onze visie</a:t>
            </a:r>
          </a:p>
        </p:txBody>
      </p:sp>
      <p:sp>
        <p:nvSpPr>
          <p:cNvPr id="3" name="Tijdelijke aanduiding voor inhoud 2">
            <a:extLst>
              <a:ext uri="{FF2B5EF4-FFF2-40B4-BE49-F238E27FC236}">
                <a16:creationId xmlns:a16="http://schemas.microsoft.com/office/drawing/2014/main" id="{6B800002-C3C1-EA9B-269E-2C0089F6B6A3}"/>
              </a:ext>
            </a:extLst>
          </p:cNvPr>
          <p:cNvSpPr>
            <a:spLocks noGrp="1"/>
          </p:cNvSpPr>
          <p:nvPr>
            <p:ph idx="1"/>
          </p:nvPr>
        </p:nvSpPr>
        <p:spPr>
          <a:xfrm>
            <a:off x="838200" y="1825625"/>
            <a:ext cx="8498160" cy="3547592"/>
          </a:xfrm>
        </p:spPr>
        <p:txBody>
          <a:bodyPr>
            <a:normAutofit/>
          </a:bodyPr>
          <a:lstStyle/>
          <a:p>
            <a:pPr marL="0" indent="0">
              <a:buNone/>
            </a:pPr>
            <a:r>
              <a:rPr lang="nl-NL" b="1" dirty="0">
                <a:solidFill>
                  <a:srgbClr val="0067C8"/>
                </a:solidFill>
              </a:rPr>
              <a:t>Samen</a:t>
            </a:r>
            <a:r>
              <a:rPr lang="nl-NL" dirty="0">
                <a:latin typeface="FrutigerLTStd-Light"/>
              </a:rPr>
              <a:t> zien we een wereld</a:t>
            </a:r>
          </a:p>
          <a:p>
            <a:pPr marL="0" indent="0">
              <a:buNone/>
            </a:pPr>
            <a:r>
              <a:rPr lang="nl-NL" dirty="0"/>
              <a:t>w</a:t>
            </a:r>
            <a:r>
              <a:rPr lang="nl-NL" dirty="0">
                <a:latin typeface="FrutigerLTStd-Light"/>
              </a:rPr>
              <a:t>aarin </a:t>
            </a:r>
            <a:r>
              <a:rPr lang="nl-NL" b="1" dirty="0">
                <a:solidFill>
                  <a:srgbClr val="0067C8"/>
                </a:solidFill>
              </a:rPr>
              <a:t>mensen</a:t>
            </a:r>
            <a:r>
              <a:rPr lang="nl-NL" dirty="0">
                <a:latin typeface="FrutigerLTStd-Light"/>
              </a:rPr>
              <a:t> zich verenigen</a:t>
            </a:r>
          </a:p>
          <a:p>
            <a:pPr marL="0" indent="0">
              <a:buNone/>
            </a:pPr>
            <a:r>
              <a:rPr lang="nl-NL" dirty="0"/>
              <a:t>e</a:t>
            </a:r>
            <a:r>
              <a:rPr lang="nl-NL" dirty="0">
                <a:latin typeface="FrutigerLTStd-Light"/>
              </a:rPr>
              <a:t>n </a:t>
            </a:r>
            <a:r>
              <a:rPr lang="nl-NL" b="1" dirty="0">
                <a:solidFill>
                  <a:srgbClr val="0067C8"/>
                </a:solidFill>
              </a:rPr>
              <a:t>actie ondernemen </a:t>
            </a:r>
            <a:r>
              <a:rPr lang="nl-NL" dirty="0">
                <a:latin typeface="FrutigerLTStd-Light"/>
              </a:rPr>
              <a:t>voor </a:t>
            </a:r>
          </a:p>
          <a:p>
            <a:pPr marL="0" indent="0">
              <a:buNone/>
            </a:pPr>
            <a:r>
              <a:rPr lang="nl-NL" dirty="0"/>
              <a:t>duurzame </a:t>
            </a:r>
            <a:r>
              <a:rPr lang="nl-NL" b="1" dirty="0">
                <a:solidFill>
                  <a:srgbClr val="0067C8"/>
                </a:solidFill>
              </a:rPr>
              <a:t>verbetering</a:t>
            </a:r>
            <a:r>
              <a:rPr lang="nl-NL" dirty="0"/>
              <a:t> –</a:t>
            </a:r>
          </a:p>
          <a:p>
            <a:pPr marL="0" indent="0">
              <a:buNone/>
            </a:pPr>
            <a:r>
              <a:rPr lang="nl-NL" dirty="0"/>
              <a:t>w</a:t>
            </a:r>
            <a:r>
              <a:rPr lang="nl-NL" dirty="0">
                <a:latin typeface="FrutigerLTStd-Light"/>
              </a:rPr>
              <a:t>ereldwijd, in onze gemeenschap en in onszelf</a:t>
            </a:r>
          </a:p>
        </p:txBody>
      </p:sp>
      <p:pic>
        <p:nvPicPr>
          <p:cNvPr id="4" name="Afbeelding 3">
            <a:extLst>
              <a:ext uri="{FF2B5EF4-FFF2-40B4-BE49-F238E27FC236}">
                <a16:creationId xmlns:a16="http://schemas.microsoft.com/office/drawing/2014/main" id="{4DEA6D69-F912-4945-4899-8C794D9E6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9976" y="1268760"/>
            <a:ext cx="5088747" cy="2668489"/>
          </a:xfrm>
          <a:prstGeom prst="rect">
            <a:avLst/>
          </a:prstGeom>
          <a:ln>
            <a:solidFill>
              <a:srgbClr val="06B4E6"/>
            </a:solidFill>
          </a:ln>
        </p:spPr>
      </p:pic>
    </p:spTree>
    <p:extLst>
      <p:ext uri="{BB962C8B-B14F-4D97-AF65-F5344CB8AC3E}">
        <p14:creationId xmlns:p14="http://schemas.microsoft.com/office/powerpoint/2010/main" val="12293235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44FACB-C60F-ED1A-E4FC-2D3D5F20599F}"/>
              </a:ext>
            </a:extLst>
          </p:cNvPr>
          <p:cNvSpPr>
            <a:spLocks noGrp="1"/>
          </p:cNvSpPr>
          <p:nvPr>
            <p:ph type="title"/>
          </p:nvPr>
        </p:nvSpPr>
        <p:spPr/>
        <p:txBody>
          <a:bodyPr/>
          <a:lstStyle/>
          <a:p>
            <a:r>
              <a:rPr lang="nl-BE" dirty="0"/>
              <a:t>Rotary vandaag: 3 afzonderlijke delen</a:t>
            </a:r>
          </a:p>
        </p:txBody>
      </p:sp>
      <p:pic>
        <p:nvPicPr>
          <p:cNvPr id="4" name="Picture 5">
            <a:extLst>
              <a:ext uri="{FF2B5EF4-FFF2-40B4-BE49-F238E27FC236}">
                <a16:creationId xmlns:a16="http://schemas.microsoft.com/office/drawing/2014/main" id="{298E1306-CB68-C2EA-07AC-A20040FE9570}"/>
              </a:ext>
            </a:extLst>
          </p:cNvPr>
          <p:cNvPicPr>
            <a:picLocks noChangeAspect="1"/>
          </p:cNvPicPr>
          <p:nvPr/>
        </p:nvPicPr>
        <p:blipFill>
          <a:blip r:embed="rId2"/>
          <a:stretch>
            <a:fillRect/>
          </a:stretch>
        </p:blipFill>
        <p:spPr>
          <a:xfrm>
            <a:off x="1129145" y="1571100"/>
            <a:ext cx="9933710" cy="4359398"/>
          </a:xfrm>
          <a:prstGeom prst="rect">
            <a:avLst/>
          </a:prstGeom>
          <a:ln>
            <a:solidFill>
              <a:srgbClr val="15458F"/>
            </a:solidFill>
          </a:ln>
        </p:spPr>
      </p:pic>
    </p:spTree>
    <p:extLst>
      <p:ext uri="{BB962C8B-B14F-4D97-AF65-F5344CB8AC3E}">
        <p14:creationId xmlns:p14="http://schemas.microsoft.com/office/powerpoint/2010/main" val="215534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BDC13C92-1289-76E7-69B0-381EFCCC336D}"/>
              </a:ext>
            </a:extLst>
          </p:cNvPr>
          <p:cNvSpPr>
            <a:spLocks noGrp="1"/>
          </p:cNvSpPr>
          <p:nvPr>
            <p:ph type="title"/>
          </p:nvPr>
        </p:nvSpPr>
        <p:spPr/>
        <p:txBody>
          <a:bodyPr/>
          <a:lstStyle/>
          <a:p>
            <a:r>
              <a:rPr lang="nl-BE" dirty="0"/>
              <a:t>De structuur van Rotary International</a:t>
            </a:r>
          </a:p>
        </p:txBody>
      </p:sp>
      <p:sp>
        <p:nvSpPr>
          <p:cNvPr id="3" name="Tijdelijke aanduiding voor inhoud 2">
            <a:extLst>
              <a:ext uri="{FF2B5EF4-FFF2-40B4-BE49-F238E27FC236}">
                <a16:creationId xmlns:a16="http://schemas.microsoft.com/office/drawing/2014/main" id="{BBB0DAE2-0C21-349F-CDCC-E67150C1A152}"/>
              </a:ext>
            </a:extLst>
          </p:cNvPr>
          <p:cNvSpPr>
            <a:spLocks noGrp="1"/>
          </p:cNvSpPr>
          <p:nvPr>
            <p:ph idx="1"/>
          </p:nvPr>
        </p:nvSpPr>
        <p:spPr>
          <a:xfrm>
            <a:off x="838200" y="1825624"/>
            <a:ext cx="10658400" cy="4267671"/>
          </a:xfrm>
        </p:spPr>
        <p:txBody>
          <a:bodyPr>
            <a:normAutofit/>
          </a:bodyPr>
          <a:lstStyle/>
          <a:p>
            <a:r>
              <a:rPr lang="nl-BE" dirty="0"/>
              <a:t>De verschillende </a:t>
            </a:r>
            <a:r>
              <a:rPr lang="nl-BE" b="1" dirty="0">
                <a:solidFill>
                  <a:srgbClr val="17458F"/>
                </a:solidFill>
              </a:rPr>
              <a:t>Rotary Clubs</a:t>
            </a:r>
            <a:r>
              <a:rPr lang="nl-BE" dirty="0">
                <a:solidFill>
                  <a:srgbClr val="17458F"/>
                </a:solidFill>
              </a:rPr>
              <a:t> </a:t>
            </a:r>
            <a:r>
              <a:rPr lang="nl-BE" dirty="0"/>
              <a:t>met ieder hun </a:t>
            </a:r>
            <a:r>
              <a:rPr lang="nl-BE" b="1" dirty="0">
                <a:solidFill>
                  <a:srgbClr val="17458F"/>
                </a:solidFill>
              </a:rPr>
              <a:t>voorzitter</a:t>
            </a:r>
          </a:p>
          <a:p>
            <a:r>
              <a:rPr lang="nl-BE" dirty="0"/>
              <a:t>De Clubs zijn georganiseerd in </a:t>
            </a:r>
            <a:r>
              <a:rPr lang="nl-BE" b="1" dirty="0">
                <a:solidFill>
                  <a:srgbClr val="17458F"/>
                </a:solidFill>
              </a:rPr>
              <a:t>Districten</a:t>
            </a:r>
            <a:r>
              <a:rPr lang="nl-BE" dirty="0"/>
              <a:t> met een </a:t>
            </a:r>
            <a:r>
              <a:rPr lang="nl-BE" b="1" dirty="0">
                <a:solidFill>
                  <a:srgbClr val="17458F"/>
                </a:solidFill>
              </a:rPr>
              <a:t>gouverneur</a:t>
            </a:r>
          </a:p>
          <a:p>
            <a:r>
              <a:rPr lang="nl-BE" dirty="0"/>
              <a:t>Een </a:t>
            </a:r>
            <a:r>
              <a:rPr lang="nl-BE" b="1" dirty="0">
                <a:solidFill>
                  <a:srgbClr val="17458F"/>
                </a:solidFill>
              </a:rPr>
              <a:t>gouverneur</a:t>
            </a:r>
            <a:r>
              <a:rPr lang="nl-BE" dirty="0"/>
              <a:t> is een verkozen past-voorzitter</a:t>
            </a:r>
          </a:p>
          <a:p>
            <a:r>
              <a:rPr lang="nl-NL" dirty="0"/>
              <a:t>Districten zijn georganiseerd in 34 </a:t>
            </a:r>
            <a:r>
              <a:rPr lang="nl-NL" b="1" dirty="0">
                <a:solidFill>
                  <a:srgbClr val="17458F"/>
                </a:solidFill>
              </a:rPr>
              <a:t>zones</a:t>
            </a:r>
          </a:p>
          <a:p>
            <a:r>
              <a:rPr lang="nl-NL" dirty="0"/>
              <a:t>Aan de top van Rotary International een </a:t>
            </a:r>
            <a:r>
              <a:rPr lang="nl-NL" b="1" dirty="0">
                <a:solidFill>
                  <a:srgbClr val="17458F"/>
                </a:solidFill>
              </a:rPr>
              <a:t>Internationale President</a:t>
            </a:r>
          </a:p>
          <a:p>
            <a:r>
              <a:rPr lang="nl-NL" b="1" dirty="0">
                <a:solidFill>
                  <a:srgbClr val="17458F"/>
                </a:solidFill>
              </a:rPr>
              <a:t>Hoofdkwartier Evanston</a:t>
            </a:r>
            <a:r>
              <a:rPr lang="nl-NL" dirty="0"/>
              <a:t> (Chicago) met lokale ondersteuning in </a:t>
            </a:r>
            <a:r>
              <a:rPr lang="nl-NL" b="1" dirty="0">
                <a:solidFill>
                  <a:srgbClr val="17458F"/>
                </a:solidFill>
              </a:rPr>
              <a:t>Zürich</a:t>
            </a:r>
            <a:br>
              <a:rPr lang="nl-NL" dirty="0"/>
            </a:br>
            <a:r>
              <a:rPr lang="nl-NL" dirty="0"/>
              <a:t>(regionaal kantoor voor Europa), naast Brazilië, Japan, etc.</a:t>
            </a:r>
          </a:p>
          <a:p>
            <a:endParaRPr lang="nl-BE" dirty="0"/>
          </a:p>
          <a:p>
            <a:endParaRPr lang="nl-BE" dirty="0"/>
          </a:p>
        </p:txBody>
      </p:sp>
      <p:sp>
        <p:nvSpPr>
          <p:cNvPr id="4" name="Titel 1">
            <a:extLst>
              <a:ext uri="{FF2B5EF4-FFF2-40B4-BE49-F238E27FC236}">
                <a16:creationId xmlns:a16="http://schemas.microsoft.com/office/drawing/2014/main" id="{F08934F9-4386-0417-D9AE-6D745C9A34D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7458F"/>
                </a:solidFill>
                <a:latin typeface="Open Sans Condensed SemiBold" pitchFamily="2" charset="0"/>
                <a:ea typeface="Open Sans Condensed SemiBold" pitchFamily="2" charset="0"/>
                <a:cs typeface="Open Sans Condensed SemiBold" pitchFamily="2" charset="0"/>
              </a:defRPr>
            </a:lvl1pPr>
          </a:lstStyle>
          <a:p>
            <a:endParaRPr lang="nl-BE" dirty="0"/>
          </a:p>
        </p:txBody>
      </p:sp>
    </p:spTree>
    <p:extLst>
      <p:ext uri="{BB962C8B-B14F-4D97-AF65-F5344CB8AC3E}">
        <p14:creationId xmlns:p14="http://schemas.microsoft.com/office/powerpoint/2010/main" val="134417940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2D87A13-7979-D867-5CB6-4BBC33CAAC00}"/>
              </a:ext>
            </a:extLst>
          </p:cNvPr>
          <p:cNvPicPr>
            <a:picLocks noChangeAspect="1"/>
          </p:cNvPicPr>
          <p:nvPr/>
        </p:nvPicPr>
        <p:blipFill>
          <a:blip r:embed="rId2"/>
          <a:stretch>
            <a:fillRect/>
          </a:stretch>
        </p:blipFill>
        <p:spPr>
          <a:xfrm>
            <a:off x="1703512" y="1844824"/>
            <a:ext cx="7962066" cy="4023709"/>
          </a:xfrm>
          <a:prstGeom prst="rect">
            <a:avLst/>
          </a:prstGeom>
        </p:spPr>
      </p:pic>
      <p:sp>
        <p:nvSpPr>
          <p:cNvPr id="3" name="Titel 5">
            <a:extLst>
              <a:ext uri="{FF2B5EF4-FFF2-40B4-BE49-F238E27FC236}">
                <a16:creationId xmlns:a16="http://schemas.microsoft.com/office/drawing/2014/main" id="{078F8E37-8727-60CA-D4D5-58F8BE8F7D44}"/>
              </a:ext>
            </a:extLst>
          </p:cNvPr>
          <p:cNvSpPr txBox="1">
            <a:spLocks/>
          </p:cNvSpPr>
          <p:nvPr/>
        </p:nvSpPr>
        <p:spPr>
          <a:xfrm>
            <a:off x="695400" y="524746"/>
            <a:ext cx="10515600" cy="1325563"/>
          </a:xfrm>
          <a:prstGeom prst="rect">
            <a:avLst/>
          </a:prstGeom>
        </p:spPr>
        <p:txBody>
          <a:bodyPr/>
          <a:lstStyle>
            <a:lvl1pPr algn="l" defTabSz="914400" rtl="0" eaLnBrk="1" latinLnBrk="0" hangingPunct="1">
              <a:lnSpc>
                <a:spcPct val="90000"/>
              </a:lnSpc>
              <a:spcBef>
                <a:spcPct val="0"/>
              </a:spcBef>
              <a:buNone/>
              <a:defRPr sz="4400" kern="1200">
                <a:solidFill>
                  <a:srgbClr val="17458F"/>
                </a:solidFill>
                <a:latin typeface="Open Sans Condensed SemiBold" pitchFamily="2" charset="0"/>
                <a:ea typeface="Open Sans Condensed SemiBold" pitchFamily="2" charset="0"/>
                <a:cs typeface="Open Sans Condensed SemiBold" pitchFamily="2" charset="0"/>
              </a:defRPr>
            </a:lvl1pPr>
          </a:lstStyle>
          <a:p>
            <a:r>
              <a:rPr lang="nl-BE" dirty="0"/>
              <a:t>De structuur van Rotary International</a:t>
            </a:r>
          </a:p>
        </p:txBody>
      </p:sp>
    </p:spTree>
    <p:extLst>
      <p:ext uri="{BB962C8B-B14F-4D97-AF65-F5344CB8AC3E}">
        <p14:creationId xmlns:p14="http://schemas.microsoft.com/office/powerpoint/2010/main" val="14885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nl-BE" dirty="0"/>
              <a:t>Inhoud</a:t>
            </a:r>
            <a:endParaRPr lang="en-GB" dirty="0"/>
          </a:p>
        </p:txBody>
      </p:sp>
      <p:sp>
        <p:nvSpPr>
          <p:cNvPr id="6147" name="Rectangle 3"/>
          <p:cNvSpPr>
            <a:spLocks noGrp="1" noChangeArrowheads="1"/>
          </p:cNvSpPr>
          <p:nvPr>
            <p:ph idx="1"/>
          </p:nvPr>
        </p:nvSpPr>
        <p:spPr/>
        <p:txBody>
          <a:bodyPr>
            <a:normAutofit fontScale="92500" lnSpcReduction="20000"/>
          </a:bodyPr>
          <a:lstStyle/>
          <a:p>
            <a:pPr eaLnBrk="1" hangingPunct="1">
              <a:lnSpc>
                <a:spcPct val="90000"/>
              </a:lnSpc>
              <a:defRPr/>
            </a:pPr>
            <a:r>
              <a:rPr lang="nl-BE" sz="2400" b="1" dirty="0">
                <a:solidFill>
                  <a:srgbClr val="17458F"/>
                </a:solidFill>
                <a:latin typeface="FrutigerLTStd-Light"/>
              </a:rPr>
              <a:t>Paul Harris</a:t>
            </a:r>
            <a:r>
              <a:rPr lang="nl-BE" sz="2400" dirty="0">
                <a:latin typeface="FrutigerLTStd-Light"/>
              </a:rPr>
              <a:t> &amp; de geschiedenis van </a:t>
            </a:r>
            <a:r>
              <a:rPr lang="nl-BE" sz="2400" b="1" dirty="0">
                <a:solidFill>
                  <a:srgbClr val="17458F"/>
                </a:solidFill>
                <a:latin typeface="FrutigerLTStd-Light"/>
              </a:rPr>
              <a:t>Rotary</a:t>
            </a:r>
          </a:p>
          <a:p>
            <a:pPr>
              <a:lnSpc>
                <a:spcPct val="90000"/>
              </a:lnSpc>
              <a:defRPr/>
            </a:pPr>
            <a:r>
              <a:rPr lang="nl-BE" sz="2400" b="1" dirty="0">
                <a:solidFill>
                  <a:srgbClr val="17458F"/>
                </a:solidFill>
                <a:latin typeface="FrutigerLTStd-Light"/>
              </a:rPr>
              <a:t>Rotary</a:t>
            </a:r>
            <a:r>
              <a:rPr lang="nl-BE" sz="2400" dirty="0">
                <a:latin typeface="FrutigerLTStd-Light"/>
              </a:rPr>
              <a:t> en de </a:t>
            </a:r>
            <a:r>
              <a:rPr lang="nl-BE" sz="2400" b="1" dirty="0">
                <a:solidFill>
                  <a:srgbClr val="17458F"/>
                </a:solidFill>
                <a:latin typeface="FrutigerLTStd-Light"/>
              </a:rPr>
              <a:t>VN</a:t>
            </a:r>
          </a:p>
          <a:p>
            <a:pPr>
              <a:lnSpc>
                <a:spcPct val="90000"/>
              </a:lnSpc>
              <a:defRPr/>
            </a:pPr>
            <a:r>
              <a:rPr lang="nl-BE" sz="2400" dirty="0"/>
              <a:t>Organisatie van </a:t>
            </a:r>
            <a:r>
              <a:rPr lang="nl-BE" sz="2400" b="1" dirty="0">
                <a:solidFill>
                  <a:srgbClr val="17458F"/>
                </a:solidFill>
              </a:rPr>
              <a:t>Rotary</a:t>
            </a:r>
            <a:endParaRPr lang="nl-BE" sz="2400" dirty="0"/>
          </a:p>
          <a:p>
            <a:pPr eaLnBrk="1" hangingPunct="1">
              <a:lnSpc>
                <a:spcPct val="90000"/>
              </a:lnSpc>
              <a:defRPr/>
            </a:pPr>
            <a:r>
              <a:rPr lang="nl-BE" sz="2400" b="1" dirty="0">
                <a:solidFill>
                  <a:srgbClr val="17458F"/>
                </a:solidFill>
                <a:latin typeface="FrutigerLTStd-Light"/>
              </a:rPr>
              <a:t>Rotary</a:t>
            </a:r>
            <a:r>
              <a:rPr lang="nl-BE" sz="2400" dirty="0">
                <a:latin typeface="FrutigerLTStd-Light"/>
              </a:rPr>
              <a:t> in België-Luxemburg, District 2130 en in Gent</a:t>
            </a:r>
          </a:p>
          <a:p>
            <a:pPr eaLnBrk="1" hangingPunct="1">
              <a:lnSpc>
                <a:spcPct val="90000"/>
              </a:lnSpc>
              <a:defRPr/>
            </a:pPr>
            <a:r>
              <a:rPr lang="nl-BE" sz="2400" b="1" dirty="0">
                <a:solidFill>
                  <a:srgbClr val="FF0000"/>
                </a:solidFill>
                <a:latin typeface="FrutigerLTStd-Light"/>
              </a:rPr>
              <a:t>Rotary club Gent</a:t>
            </a:r>
          </a:p>
          <a:p>
            <a:pPr eaLnBrk="1" hangingPunct="1">
              <a:lnSpc>
                <a:spcPct val="90000"/>
              </a:lnSpc>
              <a:defRPr/>
            </a:pPr>
            <a:r>
              <a:rPr lang="nl-BE" sz="2400" dirty="0">
                <a:latin typeface="FrutigerLTStd-Light"/>
              </a:rPr>
              <a:t>Ons </a:t>
            </a:r>
            <a:r>
              <a:rPr lang="nl-BE" sz="2400" b="1" dirty="0">
                <a:solidFill>
                  <a:srgbClr val="17458F"/>
                </a:solidFill>
                <a:latin typeface="FrutigerLTStd-Light"/>
              </a:rPr>
              <a:t>Ledenbestand</a:t>
            </a:r>
          </a:p>
          <a:p>
            <a:pPr eaLnBrk="1" hangingPunct="1">
              <a:lnSpc>
                <a:spcPct val="90000"/>
              </a:lnSpc>
              <a:defRPr/>
            </a:pPr>
            <a:r>
              <a:rPr lang="nl-BE" sz="2400" dirty="0">
                <a:latin typeface="FrutigerLTStd-Light"/>
              </a:rPr>
              <a:t>Programma’s: </a:t>
            </a:r>
            <a:r>
              <a:rPr lang="nl-BE" sz="2400" b="1" dirty="0">
                <a:solidFill>
                  <a:srgbClr val="17458F"/>
                </a:solidFill>
                <a:latin typeface="FrutigerLTStd-Light"/>
              </a:rPr>
              <a:t>Polio</a:t>
            </a:r>
            <a:r>
              <a:rPr lang="nl-BE" sz="2400" dirty="0">
                <a:latin typeface="FrutigerLTStd-Light"/>
              </a:rPr>
              <a:t>, </a:t>
            </a:r>
            <a:r>
              <a:rPr lang="nl-BE" sz="2400" b="1" dirty="0">
                <a:solidFill>
                  <a:srgbClr val="17458F"/>
                </a:solidFill>
                <a:latin typeface="FrutigerLTStd-Light"/>
              </a:rPr>
              <a:t>jeugdprogramma’s</a:t>
            </a:r>
            <a:r>
              <a:rPr lang="nl-BE" sz="2400" dirty="0">
                <a:latin typeface="FrutigerLTStd-Light"/>
              </a:rPr>
              <a:t>, de </a:t>
            </a:r>
            <a:r>
              <a:rPr lang="nl-BE" sz="2400" b="1" dirty="0">
                <a:solidFill>
                  <a:srgbClr val="17458F"/>
                </a:solidFill>
                <a:latin typeface="FrutigerLTStd-Light"/>
              </a:rPr>
              <a:t>Rotary vzw’s, VOG</a:t>
            </a:r>
          </a:p>
          <a:p>
            <a:pPr eaLnBrk="1" hangingPunct="1">
              <a:lnSpc>
                <a:spcPct val="90000"/>
              </a:lnSpc>
              <a:defRPr/>
            </a:pPr>
            <a:r>
              <a:rPr lang="en-GB" sz="2400" b="1" dirty="0">
                <a:solidFill>
                  <a:srgbClr val="C00000"/>
                </a:solidFill>
                <a:latin typeface="FrutigerLTStd-Light"/>
              </a:rPr>
              <a:t>Rotaract </a:t>
            </a:r>
            <a:r>
              <a:rPr lang="en-GB" sz="2400" dirty="0">
                <a:latin typeface="FrutigerLTStd-Light"/>
              </a:rPr>
              <a:t>en </a:t>
            </a:r>
            <a:r>
              <a:rPr lang="en-GB" sz="2400" b="1" dirty="0">
                <a:solidFill>
                  <a:srgbClr val="00A2E0"/>
                </a:solidFill>
                <a:latin typeface="FrutigerLTStd-Light"/>
              </a:rPr>
              <a:t>Interact</a:t>
            </a:r>
          </a:p>
          <a:p>
            <a:pPr eaLnBrk="1" hangingPunct="1">
              <a:lnSpc>
                <a:spcPct val="90000"/>
              </a:lnSpc>
              <a:defRPr/>
            </a:pPr>
            <a:r>
              <a:rPr lang="en-GB" sz="2400" b="1" dirty="0">
                <a:solidFill>
                  <a:srgbClr val="17458F"/>
                </a:solidFill>
                <a:latin typeface="FrutigerLTStd-Light"/>
              </a:rPr>
              <a:t>Rotary websites</a:t>
            </a:r>
          </a:p>
          <a:p>
            <a:pPr eaLnBrk="1" hangingPunct="1">
              <a:lnSpc>
                <a:spcPct val="90000"/>
              </a:lnSpc>
              <a:defRPr/>
            </a:pPr>
            <a:r>
              <a:rPr lang="en-GB" sz="2400" b="1" dirty="0" err="1">
                <a:solidFill>
                  <a:srgbClr val="17458F"/>
                </a:solidFill>
                <a:latin typeface="FrutigerLTStd-Light"/>
              </a:rPr>
              <a:t>Uitsmijter</a:t>
            </a:r>
            <a:r>
              <a:rPr lang="en-GB" sz="2400" dirty="0">
                <a:latin typeface="FrutigerLTStd-Light"/>
              </a:rPr>
              <a:t>: </a:t>
            </a:r>
            <a:r>
              <a:rPr lang="en-GB" sz="2400" dirty="0" err="1"/>
              <a:t>G</a:t>
            </a:r>
            <a:r>
              <a:rPr lang="en-GB" sz="2400" dirty="0" err="1">
                <a:latin typeface="FrutigerLTStd-Light"/>
              </a:rPr>
              <a:t>ewoontes</a:t>
            </a:r>
            <a:r>
              <a:rPr lang="en-GB" sz="2400" dirty="0">
                <a:latin typeface="FrutigerLTStd-Light"/>
              </a:rPr>
              <a:t> in Rotary </a:t>
            </a:r>
            <a:r>
              <a:rPr lang="en-GB" sz="2400" dirty="0" err="1">
                <a:latin typeface="FrutigerLTStd-Light"/>
              </a:rPr>
              <a:t>en</a:t>
            </a:r>
            <a:r>
              <a:rPr lang="en-GB" sz="2400" dirty="0">
                <a:latin typeface="FrutigerLTStd-Light"/>
              </a:rPr>
              <a:t> Rotary Gent</a:t>
            </a:r>
            <a:endParaRPr lang="en-GB" sz="2400" b="1" dirty="0">
              <a:solidFill>
                <a:srgbClr val="17458F"/>
              </a:solidFill>
              <a:latin typeface="FrutigerLTStd-Light"/>
            </a:endParaRPr>
          </a:p>
        </p:txBody>
      </p:sp>
    </p:spTree>
    <p:extLst>
      <p:ext uri="{BB962C8B-B14F-4D97-AF65-F5344CB8AC3E}">
        <p14:creationId xmlns:p14="http://schemas.microsoft.com/office/powerpoint/2010/main" val="3720038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B3810-5248-EC66-37C3-27858DE39F33}"/>
              </a:ext>
            </a:extLst>
          </p:cNvPr>
          <p:cNvSpPr>
            <a:spLocks noGrp="1"/>
          </p:cNvSpPr>
          <p:nvPr>
            <p:ph type="title"/>
          </p:nvPr>
        </p:nvSpPr>
        <p:spPr/>
        <p:txBody>
          <a:bodyPr/>
          <a:lstStyle/>
          <a:p>
            <a:r>
              <a:rPr lang="nl-NL" dirty="0"/>
              <a:t>7 Focusgebieden </a:t>
            </a:r>
            <a:endParaRPr lang="nl-BE" dirty="0"/>
          </a:p>
        </p:txBody>
      </p:sp>
      <p:pic>
        <p:nvPicPr>
          <p:cNvPr id="1028" name="Picture 4">
            <a:extLst>
              <a:ext uri="{FF2B5EF4-FFF2-40B4-BE49-F238E27FC236}">
                <a16:creationId xmlns:a16="http://schemas.microsoft.com/office/drawing/2014/main" id="{970A0089-B355-935F-1651-C9FFC4F1E4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69" b="16851"/>
          <a:stretch/>
        </p:blipFill>
        <p:spPr bwMode="auto">
          <a:xfrm>
            <a:off x="1919536" y="1484784"/>
            <a:ext cx="7763414" cy="483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23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nl-BE" dirty="0"/>
              <a:t>Rotary International vandaag</a:t>
            </a:r>
            <a:endParaRPr lang="en-GB" dirty="0"/>
          </a:p>
        </p:txBody>
      </p:sp>
      <p:sp>
        <p:nvSpPr>
          <p:cNvPr id="10243" name="Rectangle 3"/>
          <p:cNvSpPr>
            <a:spLocks noGrp="1" noChangeArrowheads="1"/>
          </p:cNvSpPr>
          <p:nvPr>
            <p:ph idx="1"/>
          </p:nvPr>
        </p:nvSpPr>
        <p:spPr>
          <a:xfrm>
            <a:off x="1100336" y="3185798"/>
            <a:ext cx="10515600" cy="2611487"/>
          </a:xfrm>
        </p:spPr>
        <p:txBody>
          <a:bodyPr/>
          <a:lstStyle/>
          <a:p>
            <a:pPr eaLnBrk="1" hangingPunct="1">
              <a:lnSpc>
                <a:spcPct val="90000"/>
              </a:lnSpc>
              <a:defRPr/>
            </a:pPr>
            <a:r>
              <a:rPr lang="nl-BE" sz="2800" b="1" dirty="0">
                <a:solidFill>
                  <a:srgbClr val="17458F"/>
                </a:solidFill>
              </a:rPr>
              <a:t>3 lagen</a:t>
            </a:r>
            <a:r>
              <a:rPr lang="nl-BE" sz="2800" dirty="0"/>
              <a:t>: RI President – Districtsgouverneur – Club Voorzitter</a:t>
            </a:r>
          </a:p>
          <a:p>
            <a:pPr eaLnBrk="1" hangingPunct="1">
              <a:lnSpc>
                <a:spcPct val="90000"/>
              </a:lnSpc>
              <a:defRPr/>
            </a:pPr>
            <a:r>
              <a:rPr lang="nl-BE" sz="2800" dirty="0"/>
              <a:t>Een Rotariër is lid van een club – Club is aangesloten bij RI</a:t>
            </a:r>
          </a:p>
          <a:p>
            <a:pPr eaLnBrk="1" hangingPunct="1">
              <a:lnSpc>
                <a:spcPct val="90000"/>
              </a:lnSpc>
              <a:defRPr/>
            </a:pPr>
            <a:r>
              <a:rPr lang="nl-BE" sz="2800" dirty="0"/>
              <a:t>De </a:t>
            </a:r>
            <a:r>
              <a:rPr lang="nl-BE" sz="2800" b="1" dirty="0">
                <a:solidFill>
                  <a:srgbClr val="17458F"/>
                </a:solidFill>
              </a:rPr>
              <a:t>oudste </a:t>
            </a:r>
            <a:r>
              <a:rPr lang="nl-BE" sz="2800" dirty="0" err="1"/>
              <a:t>service-organisatie</a:t>
            </a:r>
            <a:r>
              <a:rPr lang="nl-BE" sz="2800" dirty="0"/>
              <a:t> ter wereld</a:t>
            </a:r>
          </a:p>
          <a:p>
            <a:pPr eaLnBrk="1" hangingPunct="1">
              <a:lnSpc>
                <a:spcPct val="90000"/>
              </a:lnSpc>
              <a:defRPr/>
            </a:pPr>
            <a:r>
              <a:rPr lang="nl-BE" sz="2800" dirty="0"/>
              <a:t>De </a:t>
            </a:r>
            <a:r>
              <a:rPr lang="nl-BE" sz="2800" b="1" dirty="0">
                <a:solidFill>
                  <a:srgbClr val="17458F"/>
                </a:solidFill>
              </a:rPr>
              <a:t>grootste</a:t>
            </a:r>
            <a:r>
              <a:rPr lang="nl-BE" sz="2800" dirty="0"/>
              <a:t> </a:t>
            </a:r>
            <a:r>
              <a:rPr lang="nl-BE" sz="2800" dirty="0" err="1"/>
              <a:t>service-organisatie</a:t>
            </a:r>
            <a:r>
              <a:rPr lang="nl-BE" sz="2800" dirty="0"/>
              <a:t> ter wereld</a:t>
            </a:r>
            <a:endParaRPr lang="en-GB" sz="2800" dirty="0"/>
          </a:p>
        </p:txBody>
      </p:sp>
      <p:pic>
        <p:nvPicPr>
          <p:cNvPr id="2050" name="Picture 2" descr="Onthaal | Rotary">
            <a:extLst>
              <a:ext uri="{FF2B5EF4-FFF2-40B4-BE49-F238E27FC236}">
                <a16:creationId xmlns:a16="http://schemas.microsoft.com/office/drawing/2014/main" id="{8349D115-0788-7746-C2E6-7DBE8C542DE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296" y="365125"/>
            <a:ext cx="2855640" cy="2855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702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050"/>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dirty="0">
                <a:effectLst/>
              </a:rPr>
              <a:t>De Rotary Foundation vandaag</a:t>
            </a:r>
            <a:endParaRPr lang="nl-NL" dirty="0">
              <a:effectLst/>
            </a:endParaRPr>
          </a:p>
        </p:txBody>
      </p:sp>
      <p:sp>
        <p:nvSpPr>
          <p:cNvPr id="36867" name="Rectangle 2051"/>
          <p:cNvSpPr>
            <a:spLocks noGrp="1" noChangeArrowheads="1"/>
          </p:cNvSpPr>
          <p:nvPr>
            <p:ph idx="1"/>
          </p:nvPr>
        </p:nvSpPr>
        <p:spPr>
          <a:xfrm>
            <a:off x="838200" y="1484784"/>
            <a:ext cx="10730408" cy="46921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oAutofit/>
          </a:bodyPr>
          <a:lstStyle/>
          <a:p>
            <a:pPr indent="0">
              <a:buNone/>
            </a:pPr>
            <a:r>
              <a:rPr lang="nl-BE" sz="2400" b="1" dirty="0">
                <a:solidFill>
                  <a:srgbClr val="17458F"/>
                </a:solidFill>
                <a:effectLst/>
              </a:rPr>
              <a:t>Internationale non-profitorganisatie</a:t>
            </a:r>
            <a:r>
              <a:rPr lang="nl-BE" sz="2400" dirty="0">
                <a:solidFill>
                  <a:srgbClr val="17458F"/>
                </a:solidFill>
                <a:effectLst/>
              </a:rPr>
              <a:t> </a:t>
            </a:r>
            <a:r>
              <a:rPr lang="nl-BE" sz="2400" dirty="0">
                <a:effectLst/>
              </a:rPr>
              <a:t>van Rotary, maar los van Rotary International</a:t>
            </a:r>
          </a:p>
          <a:p>
            <a:pPr marL="1028700" lvl="1" indent="-342900"/>
            <a:r>
              <a:rPr lang="nl-BE" sz="2000" dirty="0">
                <a:effectLst/>
              </a:rPr>
              <a:t>420 miljoen US $ aan projecten</a:t>
            </a:r>
            <a:endParaRPr lang="nl-BE" sz="2000" dirty="0"/>
          </a:p>
          <a:p>
            <a:pPr marL="1028700" lvl="1" indent="-342900"/>
            <a:r>
              <a:rPr lang="nl-BE" sz="2000" dirty="0">
                <a:effectLst/>
              </a:rPr>
              <a:t>grootste privaat gefinancierde beursprogramma ter wereld</a:t>
            </a:r>
          </a:p>
          <a:p>
            <a:pPr indent="0">
              <a:buNone/>
            </a:pPr>
            <a:r>
              <a:rPr lang="nl-BE" sz="2400" b="1" dirty="0">
                <a:solidFill>
                  <a:srgbClr val="17458F"/>
                </a:solidFill>
                <a:effectLst/>
              </a:rPr>
              <a:t>Doel</a:t>
            </a:r>
            <a:r>
              <a:rPr lang="nl-BE" sz="2400" b="1" dirty="0">
                <a:effectLst/>
              </a:rPr>
              <a:t>:</a:t>
            </a:r>
            <a:r>
              <a:rPr lang="nl-BE" sz="2400" dirty="0">
                <a:effectLst/>
              </a:rPr>
              <a:t> verstandhouding tussen de volkeren bevorderen via educatieve, humanitaire en culturele programma’s. </a:t>
            </a:r>
          </a:p>
          <a:p>
            <a:pPr indent="0">
              <a:buNone/>
            </a:pPr>
            <a:r>
              <a:rPr lang="nl-BE" sz="2400" b="1" dirty="0">
                <a:solidFill>
                  <a:srgbClr val="17458F"/>
                </a:solidFill>
                <a:effectLst/>
              </a:rPr>
              <a:t>District </a:t>
            </a:r>
            <a:r>
              <a:rPr lang="nl-BE" sz="2400" b="1" dirty="0" err="1">
                <a:solidFill>
                  <a:srgbClr val="17458F"/>
                </a:solidFill>
                <a:effectLst/>
              </a:rPr>
              <a:t>grants</a:t>
            </a:r>
            <a:r>
              <a:rPr lang="nl-BE" sz="2400" b="1" dirty="0">
                <a:solidFill>
                  <a:srgbClr val="17458F"/>
                </a:solidFill>
                <a:effectLst/>
              </a:rPr>
              <a:t>, Global </a:t>
            </a:r>
            <a:r>
              <a:rPr lang="nl-BE" sz="2400" b="1" dirty="0" err="1">
                <a:solidFill>
                  <a:srgbClr val="17458F"/>
                </a:solidFill>
                <a:effectLst/>
              </a:rPr>
              <a:t>grants</a:t>
            </a:r>
            <a:r>
              <a:rPr lang="nl-BE" sz="2400" dirty="0">
                <a:effectLst/>
              </a:rPr>
              <a:t>: individuele clubs met een project of verschillende clubs met een gemeenschappelijk project =&gt; toelage van RF</a:t>
            </a:r>
            <a:endParaRPr lang="nl-NL" sz="2400" dirty="0">
              <a:effectLst/>
            </a:endParaRPr>
          </a:p>
          <a:p>
            <a:pPr indent="0">
              <a:buNone/>
            </a:pPr>
            <a:r>
              <a:rPr lang="nl-BE" sz="2400" b="1" dirty="0">
                <a:solidFill>
                  <a:srgbClr val="17458F"/>
                </a:solidFill>
                <a:effectLst/>
              </a:rPr>
              <a:t>Financiering</a:t>
            </a:r>
            <a:r>
              <a:rPr lang="nl-BE" sz="2400" dirty="0">
                <a:solidFill>
                  <a:srgbClr val="17458F"/>
                </a:solidFill>
                <a:effectLst/>
              </a:rPr>
              <a:t>: </a:t>
            </a:r>
            <a:r>
              <a:rPr lang="nl-BE" sz="2400" b="1" dirty="0">
                <a:solidFill>
                  <a:srgbClr val="17458F"/>
                </a:solidFill>
                <a:effectLst/>
              </a:rPr>
              <a:t>Permanent Fonds</a:t>
            </a:r>
            <a:r>
              <a:rPr lang="nl-BE" sz="2400" b="1" dirty="0">
                <a:effectLst/>
              </a:rPr>
              <a:t>: </a:t>
            </a:r>
            <a:r>
              <a:rPr lang="nl-BE" sz="2400" dirty="0">
                <a:effectLst/>
              </a:rPr>
              <a:t>enkel de beleggingsopbrengsten worden  gebruikt om programma’s te financieren.  De bijdrage blijft belegd “ad aeternam”.</a:t>
            </a:r>
          </a:p>
          <a:p>
            <a:pPr indent="0">
              <a:buNone/>
            </a:pPr>
            <a:r>
              <a:rPr lang="nl-BE" sz="2400" b="1" dirty="0">
                <a:solidFill>
                  <a:srgbClr val="FF0000"/>
                </a:solidFill>
                <a:effectLst/>
              </a:rPr>
              <a:t>Rotary club Gent stort elk jaar 100€/lid aan de Foundation</a:t>
            </a:r>
          </a:p>
          <a:p>
            <a:pPr indent="0">
              <a:buNone/>
            </a:pPr>
            <a:endParaRPr lang="nl-NL" sz="2400" dirty="0">
              <a:effectLst/>
            </a:endParaRPr>
          </a:p>
          <a:p>
            <a:pPr marL="0" indent="0">
              <a:buNone/>
            </a:pPr>
            <a:endParaRPr lang="nl-BE" sz="2400" dirty="0">
              <a:effectLst/>
            </a:endParaRPr>
          </a:p>
          <a:p>
            <a:pPr indent="0"/>
            <a:endParaRPr lang="nl-NL" sz="2400" dirty="0">
              <a:effectLst/>
            </a:endParaRPr>
          </a:p>
        </p:txBody>
      </p:sp>
    </p:spTree>
    <p:extLst>
      <p:ext uri="{BB962C8B-B14F-4D97-AF65-F5344CB8AC3E}">
        <p14:creationId xmlns:p14="http://schemas.microsoft.com/office/powerpoint/2010/main" val="2734998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73605B-5B3D-90D8-B9B9-90C43A4DB1ED}"/>
              </a:ext>
            </a:extLst>
          </p:cNvPr>
          <p:cNvSpPr>
            <a:spLocks noGrp="1"/>
          </p:cNvSpPr>
          <p:nvPr>
            <p:ph type="title"/>
          </p:nvPr>
        </p:nvSpPr>
        <p:spPr>
          <a:xfrm>
            <a:off x="838200" y="365125"/>
            <a:ext cx="10658400" cy="1325563"/>
          </a:xfrm>
        </p:spPr>
        <p:txBody>
          <a:bodyPr/>
          <a:lstStyle/>
          <a:p>
            <a:r>
              <a:rPr lang="nl-BE" dirty="0"/>
              <a:t>Rotary Foundation: 100% 4 STAR - </a:t>
            </a:r>
            <a:r>
              <a:rPr lang="nl-BE" sz="3400" dirty="0"/>
              <a:t>Charitynavigator.com</a:t>
            </a:r>
          </a:p>
        </p:txBody>
      </p:sp>
      <p:pic>
        <p:nvPicPr>
          <p:cNvPr id="5" name="Tijdelijke aanduiding voor inhoud 4">
            <a:extLst>
              <a:ext uri="{FF2B5EF4-FFF2-40B4-BE49-F238E27FC236}">
                <a16:creationId xmlns:a16="http://schemas.microsoft.com/office/drawing/2014/main" id="{31C44AF8-EA65-C776-FD77-4F87D3B91032}"/>
              </a:ext>
            </a:extLst>
          </p:cNvPr>
          <p:cNvPicPr>
            <a:picLocks noGrp="1" noChangeAspect="1"/>
          </p:cNvPicPr>
          <p:nvPr>
            <p:ph idx="1"/>
          </p:nvPr>
        </p:nvPicPr>
        <p:blipFill rotWithShape="1">
          <a:blip r:embed="rId2"/>
          <a:srcRect b="32916"/>
          <a:stretch/>
        </p:blipFill>
        <p:spPr>
          <a:xfrm>
            <a:off x="1487488" y="1777092"/>
            <a:ext cx="7560840" cy="5080908"/>
          </a:xfrm>
        </p:spPr>
      </p:pic>
    </p:spTree>
    <p:extLst>
      <p:ext uri="{BB962C8B-B14F-4D97-AF65-F5344CB8AC3E}">
        <p14:creationId xmlns:p14="http://schemas.microsoft.com/office/powerpoint/2010/main" val="4104503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050"/>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dirty="0">
                <a:effectLst/>
              </a:rPr>
              <a:t>Polio-plus Fonds</a:t>
            </a:r>
            <a:br>
              <a:rPr lang="nl-BE" dirty="0">
                <a:effectLst/>
              </a:rPr>
            </a:br>
            <a:r>
              <a:rPr lang="nl-BE" sz="1600" dirty="0">
                <a:effectLst/>
                <a:latin typeface="FrutigerLTStd-Light"/>
              </a:rPr>
              <a:t>www.WorldPolioDay.be</a:t>
            </a:r>
            <a:endParaRPr lang="nl-NL" sz="1600" dirty="0">
              <a:effectLst/>
              <a:latin typeface="FrutigerLTStd-Light"/>
            </a:endParaRPr>
          </a:p>
        </p:txBody>
      </p:sp>
      <p:sp>
        <p:nvSpPr>
          <p:cNvPr id="37891" name="Rectangle 2051"/>
          <p:cNvSpPr>
            <a:spLocks noGrp="1" noChangeArrowheads="1"/>
          </p:cNvSpPr>
          <p:nvPr>
            <p:ph idx="1"/>
          </p:nvPr>
        </p:nvSpPr>
        <p:spPr>
          <a:xfrm>
            <a:off x="838200" y="1825625"/>
            <a:ext cx="10515600" cy="466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oAutofit/>
          </a:bodyPr>
          <a:lstStyle/>
          <a:p>
            <a:r>
              <a:rPr lang="nl-BE" sz="2400" dirty="0">
                <a:effectLst/>
              </a:rPr>
              <a:t>Sinds 1985 &gt;8 miljard vaccinaties bij 2 miljard kinderen in meer dan 122 landen</a:t>
            </a:r>
          </a:p>
          <a:p>
            <a:pPr lvl="1"/>
            <a:r>
              <a:rPr lang="nl-BE" dirty="0">
                <a:cs typeface="+mn-cs"/>
              </a:rPr>
              <a:t>Dat betekent 35 jaar lang, dag en nacht, elke seconde 7 vaccinaties ! </a:t>
            </a:r>
          </a:p>
          <a:p>
            <a:r>
              <a:rPr lang="nl-BE" sz="2400" dirty="0">
                <a:effectLst/>
              </a:rPr>
              <a:t>Rotary heeft polio voor 99 % uitgeroeid</a:t>
            </a:r>
          </a:p>
          <a:p>
            <a:pPr lvl="1">
              <a:lnSpc>
                <a:spcPct val="100000"/>
              </a:lnSpc>
            </a:pPr>
            <a:r>
              <a:rPr lang="nl-BE" dirty="0">
                <a:effectLst/>
                <a:ea typeface="+mn-ea"/>
                <a:cs typeface="+mn-cs"/>
              </a:rPr>
              <a:t>In 2007 werden nog slechts 1.315 gevallen gemeld </a:t>
            </a:r>
            <a:r>
              <a:rPr lang="nl-BE" dirty="0" err="1">
                <a:effectLst/>
                <a:ea typeface="+mn-ea"/>
                <a:cs typeface="+mn-cs"/>
              </a:rPr>
              <a:t>tov</a:t>
            </a:r>
            <a:r>
              <a:rPr lang="nl-BE" dirty="0">
                <a:effectLst/>
                <a:ea typeface="+mn-ea"/>
                <a:cs typeface="+mn-cs"/>
              </a:rPr>
              <a:t> 350.000 in 1988</a:t>
            </a:r>
          </a:p>
          <a:p>
            <a:pPr lvl="1">
              <a:lnSpc>
                <a:spcPct val="100000"/>
              </a:lnSpc>
            </a:pPr>
            <a:r>
              <a:rPr lang="nl-BE" dirty="0">
                <a:effectLst/>
                <a:ea typeface="+mn-ea"/>
                <a:cs typeface="+mn-cs"/>
              </a:rPr>
              <a:t>Polio bedreigt nog kinderen in bepaalde gebieden in Afrika en Zuid-Azië</a:t>
            </a:r>
          </a:p>
          <a:p>
            <a:pPr lvl="1">
              <a:lnSpc>
                <a:spcPct val="100000"/>
              </a:lnSpc>
            </a:pPr>
            <a:r>
              <a:rPr lang="nl-BE" dirty="0">
                <a:effectLst/>
                <a:ea typeface="+mn-ea"/>
                <a:cs typeface="+mn-cs"/>
              </a:rPr>
              <a:t>Polio is nog endemisch in 2 landen: Afghanistan en Pakistan</a:t>
            </a:r>
            <a:endParaRPr lang="nl-BE" dirty="0">
              <a:effectLst/>
            </a:endParaRPr>
          </a:p>
          <a:p>
            <a:r>
              <a:rPr lang="nl-BE" sz="2400" b="1" dirty="0">
                <a:solidFill>
                  <a:srgbClr val="FF0000"/>
                </a:solidFill>
                <a:effectLst/>
              </a:rPr>
              <a:t>Rotary Gent  stort elk jaar: 10 € /lid aan dit Fonds</a:t>
            </a:r>
          </a:p>
          <a:p>
            <a:r>
              <a:rPr lang="nl-BE" sz="2400" dirty="0">
                <a:effectLst/>
              </a:rPr>
              <a:t>Risico van terugslag: er is al occasioneel polio vastgesteld in landen die poliovrij waren, tegenstand tegen vaccins van bewindvoerders op religieuze basis in Afghanistan</a:t>
            </a:r>
          </a:p>
        </p:txBody>
      </p:sp>
      <p:pic>
        <p:nvPicPr>
          <p:cNvPr id="37892" name="Picture 20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72264" y="-27384"/>
            <a:ext cx="1225260" cy="16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165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AB055-BB9B-63B5-F6E7-03F9ACBEED83}"/>
              </a:ext>
            </a:extLst>
          </p:cNvPr>
          <p:cNvSpPr>
            <a:spLocks noGrp="1"/>
          </p:cNvSpPr>
          <p:nvPr>
            <p:ph type="title"/>
          </p:nvPr>
        </p:nvSpPr>
        <p:spPr/>
        <p:txBody>
          <a:bodyPr/>
          <a:lstStyle/>
          <a:p>
            <a:r>
              <a:rPr lang="nl-BE" dirty="0"/>
              <a:t>Polio – We are </a:t>
            </a:r>
            <a:r>
              <a:rPr lang="nl-BE" dirty="0" err="1"/>
              <a:t>this</a:t>
            </a:r>
            <a:r>
              <a:rPr lang="nl-BE" dirty="0"/>
              <a:t> close campagne</a:t>
            </a:r>
          </a:p>
        </p:txBody>
      </p:sp>
      <p:pic>
        <p:nvPicPr>
          <p:cNvPr id="2050" name="Picture 2" descr="This Close - End Polio Now - Rotary Club of Esk Valley">
            <a:extLst>
              <a:ext uri="{FF2B5EF4-FFF2-40B4-BE49-F238E27FC236}">
                <a16:creationId xmlns:a16="http://schemas.microsoft.com/office/drawing/2014/main" id="{5F75D852-0D01-B812-836D-21F13FB692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3432" y="1556792"/>
            <a:ext cx="187642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nd Polio Now - PSY has joined Rotary International's &quot;This Close&quot; campaign  to support Rotary's fight to end polio. Rotary is &quot;this close&quot; to achieving  its goal of a polio-free world and">
            <a:extLst>
              <a:ext uri="{FF2B5EF4-FFF2-40B4-BE49-F238E27FC236}">
                <a16:creationId xmlns:a16="http://schemas.microsoft.com/office/drawing/2014/main" id="{D4C95D0B-0073-9276-4E63-34D79EAF0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664" y="1569368"/>
            <a:ext cx="19240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 are &quot;This Close&quot; to ending polio in the world! | Rotary Club of Guelph">
            <a:extLst>
              <a:ext uri="{FF2B5EF4-FFF2-40B4-BE49-F238E27FC236}">
                <a16:creationId xmlns:a16="http://schemas.microsoft.com/office/drawing/2014/main" id="{E59C2D09-A2A6-A4BD-11B2-63C85F5226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878" y="1546747"/>
            <a:ext cx="188595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50A9841E-5077-ECCC-4E4C-CCCB060459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9182" y="1569368"/>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his close! End Polio.Now.... - Rotary Club of Hong Kong | Facebook">
            <a:extLst>
              <a:ext uri="{FF2B5EF4-FFF2-40B4-BE49-F238E27FC236}">
                <a16:creationId xmlns:a16="http://schemas.microsoft.com/office/drawing/2014/main" id="{58EB4D98-913A-1098-2696-F02A70298A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527" y="4117161"/>
            <a:ext cx="1895475"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Kristen Bell signs on as Rotary celebrity ambassador for polio eradication">
            <a:extLst>
              <a:ext uri="{FF2B5EF4-FFF2-40B4-BE49-F238E27FC236}">
                <a16:creationId xmlns:a16="http://schemas.microsoft.com/office/drawing/2014/main" id="{E599414C-0A80-CFA9-F82D-2A82253373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63209" y="4117161"/>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olio Plus | Rotary Club of Central Blue Mountains">
            <a:extLst>
              <a:ext uri="{FF2B5EF4-FFF2-40B4-BE49-F238E27FC236}">
                <a16:creationId xmlns:a16="http://schemas.microsoft.com/office/drawing/2014/main" id="{DFA6D3CE-1895-4CE0-3626-190199EC08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2936" y="4117161"/>
            <a:ext cx="1876425" cy="24288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Bike Snob NYC: 02/10/12">
            <a:extLst>
              <a:ext uri="{FF2B5EF4-FFF2-40B4-BE49-F238E27FC236}">
                <a16:creationId xmlns:a16="http://schemas.microsoft.com/office/drawing/2014/main" id="{68092705-2F05-E93C-BAC2-B9A9DD0DE7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8912" y="4174310"/>
            <a:ext cx="188595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02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Line 7"/>
          <p:cNvSpPr>
            <a:spLocks noChangeShapeType="1"/>
          </p:cNvSpPr>
          <p:nvPr/>
        </p:nvSpPr>
        <p:spPr bwMode="auto">
          <a:xfrm flipH="1" flipV="1">
            <a:off x="3810000" y="3276600"/>
            <a:ext cx="1143000" cy="762000"/>
          </a:xfrm>
          <a:prstGeom prst="line">
            <a:avLst/>
          </a:prstGeom>
          <a:noFill/>
          <a:ln w="381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nl-BE" sz="2400">
              <a:solidFill>
                <a:srgbClr val="FFFFFF"/>
              </a:solidFill>
            </a:endParaRPr>
          </a:p>
        </p:txBody>
      </p:sp>
      <p:sp>
        <p:nvSpPr>
          <p:cNvPr id="10248" name="Line 8"/>
          <p:cNvSpPr>
            <a:spLocks noChangeShapeType="1"/>
          </p:cNvSpPr>
          <p:nvPr/>
        </p:nvSpPr>
        <p:spPr bwMode="auto">
          <a:xfrm flipV="1">
            <a:off x="6934200" y="3962400"/>
            <a:ext cx="1066800" cy="228600"/>
          </a:xfrm>
          <a:prstGeom prst="line">
            <a:avLst/>
          </a:prstGeom>
          <a:noFill/>
          <a:ln w="381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nl-BE" sz="2400">
              <a:solidFill>
                <a:srgbClr val="FFFFFF"/>
              </a:solidFill>
            </a:endParaRPr>
          </a:p>
        </p:txBody>
      </p:sp>
      <p:sp>
        <p:nvSpPr>
          <p:cNvPr id="10249" name="Line 9"/>
          <p:cNvSpPr>
            <a:spLocks noChangeShapeType="1"/>
          </p:cNvSpPr>
          <p:nvPr/>
        </p:nvSpPr>
        <p:spPr bwMode="auto">
          <a:xfrm flipH="1">
            <a:off x="4876800" y="5029200"/>
            <a:ext cx="1600200" cy="1295400"/>
          </a:xfrm>
          <a:prstGeom prst="line">
            <a:avLst/>
          </a:prstGeom>
          <a:noFill/>
          <a:ln w="38100" cap="sq">
            <a:solidFill>
              <a:schemeClr val="bg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nl-BE" sz="2400">
              <a:solidFill>
                <a:srgbClr val="FFFFFF"/>
              </a:solidFill>
            </a:endParaRPr>
          </a:p>
        </p:txBody>
      </p:sp>
      <p:sp>
        <p:nvSpPr>
          <p:cNvPr id="2" name="Titel 1">
            <a:extLst>
              <a:ext uri="{FF2B5EF4-FFF2-40B4-BE49-F238E27FC236}">
                <a16:creationId xmlns:a16="http://schemas.microsoft.com/office/drawing/2014/main" id="{AAF0C85A-3809-BB27-4430-011C87FD6831}"/>
              </a:ext>
            </a:extLst>
          </p:cNvPr>
          <p:cNvSpPr>
            <a:spLocks noGrp="1"/>
          </p:cNvSpPr>
          <p:nvPr>
            <p:ph type="title"/>
          </p:nvPr>
        </p:nvSpPr>
        <p:spPr/>
        <p:txBody>
          <a:bodyPr/>
          <a:lstStyle/>
          <a:p>
            <a:r>
              <a:rPr lang="nl-BE" dirty="0"/>
              <a:t>Rotary in België – Districten en </a:t>
            </a:r>
            <a:r>
              <a:rPr lang="nl-BE" dirty="0" err="1"/>
              <a:t>Belux</a:t>
            </a:r>
            <a:endParaRPr lang="nl-BE" dirty="0"/>
          </a:p>
        </p:txBody>
      </p:sp>
      <p:grpSp>
        <p:nvGrpSpPr>
          <p:cNvPr id="3" name="Group 2">
            <a:extLst>
              <a:ext uri="{FF2B5EF4-FFF2-40B4-BE49-F238E27FC236}">
                <a16:creationId xmlns:a16="http://schemas.microsoft.com/office/drawing/2014/main" id="{4EDE7FEF-3FF4-E19E-3811-4AAB1881F681}"/>
              </a:ext>
            </a:extLst>
          </p:cNvPr>
          <p:cNvGrpSpPr/>
          <p:nvPr/>
        </p:nvGrpSpPr>
        <p:grpSpPr>
          <a:xfrm>
            <a:off x="728169" y="2042160"/>
            <a:ext cx="5367831" cy="4308422"/>
            <a:chOff x="2159888" y="278427"/>
            <a:chExt cx="5758581" cy="4566280"/>
          </a:xfrm>
        </p:grpSpPr>
        <p:pic>
          <p:nvPicPr>
            <p:cNvPr id="4" name="Picture 3">
              <a:extLst>
                <a:ext uri="{FF2B5EF4-FFF2-40B4-BE49-F238E27FC236}">
                  <a16:creationId xmlns:a16="http://schemas.microsoft.com/office/drawing/2014/main" id="{9B124A1C-ABBD-4A93-F5AB-4E2EB84A4AAC}"/>
                </a:ext>
              </a:extLst>
            </p:cNvPr>
            <p:cNvPicPr>
              <a:picLocks noChangeAspect="1"/>
            </p:cNvPicPr>
            <p:nvPr/>
          </p:nvPicPr>
          <p:blipFill>
            <a:blip r:embed="rId3"/>
            <a:stretch>
              <a:fillRect/>
            </a:stretch>
          </p:blipFill>
          <p:spPr>
            <a:xfrm>
              <a:off x="2159888" y="279145"/>
              <a:ext cx="5523766" cy="4565562"/>
            </a:xfrm>
            <a:prstGeom prst="rect">
              <a:avLst/>
            </a:prstGeom>
          </p:spPr>
        </p:pic>
        <p:sp>
          <p:nvSpPr>
            <p:cNvPr id="5" name="Rectangle 4">
              <a:extLst>
                <a:ext uri="{FF2B5EF4-FFF2-40B4-BE49-F238E27FC236}">
                  <a16:creationId xmlns:a16="http://schemas.microsoft.com/office/drawing/2014/main" id="{295CA291-091E-EC56-B592-902C088666D5}"/>
                </a:ext>
              </a:extLst>
            </p:cNvPr>
            <p:cNvSpPr/>
            <p:nvPr/>
          </p:nvSpPr>
          <p:spPr>
            <a:xfrm>
              <a:off x="2617340" y="1179963"/>
              <a:ext cx="1679083" cy="523220"/>
            </a:xfrm>
            <a:prstGeom prst="rect">
              <a:avLst/>
            </a:prstGeom>
          </p:spPr>
          <p:txBody>
            <a:bodyPr wrap="square">
              <a:spAutoFit/>
            </a:bodyPr>
            <a:lstStyle/>
            <a:p>
              <a:r>
                <a:rPr lang="en-US" sz="1400" dirty="0">
                  <a:solidFill>
                    <a:schemeClr val="accent1">
                      <a:lumMod val="75000"/>
                    </a:schemeClr>
                  </a:solidFill>
                  <a:latin typeface="Arial" panose="020B0604020202020204" pitchFamily="34" charset="0"/>
                </a:rPr>
                <a:t>Oost Vlaanderen</a:t>
              </a:r>
            </a:p>
            <a:p>
              <a:r>
                <a:rPr lang="en-US" sz="1400" dirty="0">
                  <a:solidFill>
                    <a:schemeClr val="accent1">
                      <a:lumMod val="75000"/>
                    </a:schemeClr>
                  </a:solidFill>
                  <a:latin typeface="Arial" panose="020B0604020202020204" pitchFamily="34" charset="0"/>
                </a:rPr>
                <a:t>West Vlaanderen</a:t>
              </a:r>
              <a:endParaRPr lang="en-US" sz="1400" dirty="0">
                <a:solidFill>
                  <a:schemeClr val="accent1">
                    <a:lumMod val="75000"/>
                  </a:schemeClr>
                </a:solidFill>
                <a:effectLst/>
                <a:latin typeface="Arial" panose="020B0604020202020204" pitchFamily="34" charset="0"/>
              </a:endParaRPr>
            </a:p>
          </p:txBody>
        </p:sp>
        <p:sp>
          <p:nvSpPr>
            <p:cNvPr id="6" name="Rectangle 5">
              <a:extLst>
                <a:ext uri="{FF2B5EF4-FFF2-40B4-BE49-F238E27FC236}">
                  <a16:creationId xmlns:a16="http://schemas.microsoft.com/office/drawing/2014/main" id="{7C7730BF-DAA0-8B63-A1DC-3F80AC413894}"/>
                </a:ext>
              </a:extLst>
            </p:cNvPr>
            <p:cNvSpPr/>
            <p:nvPr/>
          </p:nvSpPr>
          <p:spPr>
            <a:xfrm>
              <a:off x="4720458" y="838414"/>
              <a:ext cx="1615440" cy="1384995"/>
            </a:xfrm>
            <a:prstGeom prst="rect">
              <a:avLst/>
            </a:prstGeom>
          </p:spPr>
          <p:txBody>
            <a:bodyPr wrap="square">
              <a:spAutoFit/>
            </a:bodyPr>
            <a:lstStyle/>
            <a:p>
              <a:r>
                <a:rPr lang="nl" sz="1400" dirty="0">
                  <a:solidFill>
                    <a:schemeClr val="accent1">
                      <a:lumMod val="75000"/>
                    </a:schemeClr>
                  </a:solidFill>
                  <a:latin typeface="Arial" panose="020B0604020202020204" pitchFamily="34" charset="0"/>
                </a:rPr>
                <a:t>Antwerpen</a:t>
              </a:r>
            </a:p>
            <a:p>
              <a:r>
                <a:rPr lang="nl" sz="1400" dirty="0">
                  <a:solidFill>
                    <a:schemeClr val="accent1">
                      <a:lumMod val="75000"/>
                    </a:schemeClr>
                  </a:solidFill>
                  <a:latin typeface="Arial" panose="020B0604020202020204" pitchFamily="34" charset="0"/>
                </a:rPr>
                <a:t>Limburg</a:t>
              </a:r>
            </a:p>
            <a:p>
              <a:r>
                <a:rPr lang="nl" sz="1400" dirty="0">
                  <a:solidFill>
                    <a:schemeClr val="accent1">
                      <a:lumMod val="75000"/>
                    </a:schemeClr>
                  </a:solidFill>
                  <a:latin typeface="Arial" panose="020B0604020202020204" pitchFamily="34" charset="0"/>
                </a:rPr>
                <a:t>Vlaams Brabant </a:t>
              </a:r>
            </a:p>
            <a:p>
              <a:r>
                <a:rPr lang="nl" sz="1400" dirty="0">
                  <a:solidFill>
                    <a:schemeClr val="accent1">
                      <a:lumMod val="75000"/>
                    </a:schemeClr>
                  </a:solidFill>
                  <a:latin typeface="Arial" panose="020B0604020202020204" pitchFamily="34" charset="0"/>
                </a:rPr>
                <a:t>NL clubs Brussel</a:t>
              </a:r>
            </a:p>
            <a:p>
              <a:br>
                <a:rPr lang="nl" sz="1400" dirty="0">
                  <a:solidFill>
                    <a:schemeClr val="accent1">
                      <a:lumMod val="75000"/>
                    </a:schemeClr>
                  </a:solidFill>
                  <a:latin typeface="Arial" panose="020B0604020202020204" pitchFamily="34" charset="0"/>
                </a:rPr>
              </a:br>
              <a:endParaRPr lang="nl" sz="1400" dirty="0">
                <a:solidFill>
                  <a:schemeClr val="accent1">
                    <a:lumMod val="75000"/>
                  </a:schemeClr>
                </a:solidFill>
                <a:effectLst/>
                <a:latin typeface="Arial" panose="020B0604020202020204" pitchFamily="34" charset="0"/>
              </a:endParaRPr>
            </a:p>
          </p:txBody>
        </p:sp>
        <p:sp>
          <p:nvSpPr>
            <p:cNvPr id="7" name="Rectangle 6">
              <a:extLst>
                <a:ext uri="{FF2B5EF4-FFF2-40B4-BE49-F238E27FC236}">
                  <a16:creationId xmlns:a16="http://schemas.microsoft.com/office/drawing/2014/main" id="{219D9704-2C07-D242-5636-1AE46AEABCB6}"/>
                </a:ext>
              </a:extLst>
            </p:cNvPr>
            <p:cNvSpPr/>
            <p:nvPr/>
          </p:nvSpPr>
          <p:spPr>
            <a:xfrm>
              <a:off x="5677353" y="2550325"/>
              <a:ext cx="1465725" cy="954107"/>
            </a:xfrm>
            <a:prstGeom prst="rect">
              <a:avLst/>
            </a:prstGeom>
          </p:spPr>
          <p:txBody>
            <a:bodyPr wrap="square">
              <a:spAutoFit/>
            </a:bodyPr>
            <a:lstStyle/>
            <a:p>
              <a:r>
                <a:rPr lang="en-US" sz="1400" dirty="0">
                  <a:solidFill>
                    <a:srgbClr val="FFC000"/>
                  </a:solidFill>
                  <a:latin typeface="Arial" panose="020B0604020202020204" pitchFamily="34" charset="0"/>
                </a:rPr>
                <a:t>Luik</a:t>
              </a:r>
            </a:p>
            <a:p>
              <a:r>
                <a:rPr lang="en-US" sz="1400" dirty="0" err="1">
                  <a:solidFill>
                    <a:srgbClr val="FFC000"/>
                  </a:solidFill>
                  <a:latin typeface="Arial" panose="020B0604020202020204" pitchFamily="34" charset="0"/>
                </a:rPr>
                <a:t>Namen</a:t>
              </a:r>
              <a:endParaRPr lang="en-US" sz="1400" dirty="0">
                <a:solidFill>
                  <a:srgbClr val="FFC000"/>
                </a:solidFill>
                <a:latin typeface="Arial" panose="020B0604020202020204" pitchFamily="34" charset="0"/>
              </a:endParaRPr>
            </a:p>
            <a:p>
              <a:r>
                <a:rPr lang="en-US" sz="1400" dirty="0">
                  <a:solidFill>
                    <a:srgbClr val="FFC000"/>
                  </a:solidFill>
                  <a:latin typeface="Arial" panose="020B0604020202020204" pitchFamily="34" charset="0"/>
                </a:rPr>
                <a:t>Luxemburg</a:t>
              </a:r>
            </a:p>
            <a:p>
              <a:r>
                <a:rPr lang="en-US" sz="1400" dirty="0" err="1">
                  <a:solidFill>
                    <a:srgbClr val="FFC000"/>
                  </a:solidFill>
                  <a:latin typeface="Arial" panose="020B0604020202020204" pitchFamily="34" charset="0"/>
                </a:rPr>
                <a:t>Lëtzebuerg</a:t>
              </a:r>
              <a:endParaRPr lang="en-US" sz="1400" dirty="0">
                <a:solidFill>
                  <a:srgbClr val="FFC000"/>
                </a:solidFill>
                <a:latin typeface="Arial" panose="020B0604020202020204" pitchFamily="34" charset="0"/>
              </a:endParaRPr>
            </a:p>
          </p:txBody>
        </p:sp>
        <p:sp>
          <p:nvSpPr>
            <p:cNvPr id="8" name="Rectangle 7">
              <a:extLst>
                <a:ext uri="{FF2B5EF4-FFF2-40B4-BE49-F238E27FC236}">
                  <a16:creationId xmlns:a16="http://schemas.microsoft.com/office/drawing/2014/main" id="{C404F83E-F065-5DA3-3B2E-8F42E48280E1}"/>
                </a:ext>
              </a:extLst>
            </p:cNvPr>
            <p:cNvSpPr/>
            <p:nvPr/>
          </p:nvSpPr>
          <p:spPr>
            <a:xfrm>
              <a:off x="3640034" y="2044732"/>
              <a:ext cx="1771512" cy="738664"/>
            </a:xfrm>
            <a:prstGeom prst="rect">
              <a:avLst/>
            </a:prstGeom>
          </p:spPr>
          <p:txBody>
            <a:bodyPr wrap="square">
              <a:spAutoFit/>
            </a:bodyPr>
            <a:lstStyle/>
            <a:p>
              <a:r>
                <a:rPr lang="nl" sz="1400" dirty="0">
                  <a:solidFill>
                    <a:schemeClr val="accent1">
                      <a:lumMod val="75000"/>
                    </a:schemeClr>
                  </a:solidFill>
                  <a:latin typeface="Arial" panose="020B0604020202020204" pitchFamily="34" charset="0"/>
                </a:rPr>
                <a:t>Henegouwen</a:t>
              </a:r>
            </a:p>
            <a:p>
              <a:r>
                <a:rPr lang="nl" sz="1400" dirty="0">
                  <a:solidFill>
                    <a:schemeClr val="accent1">
                      <a:lumMod val="75000"/>
                    </a:schemeClr>
                  </a:solidFill>
                  <a:latin typeface="Arial" panose="020B0604020202020204" pitchFamily="34" charset="0"/>
                </a:rPr>
                <a:t>Waals Brabant</a:t>
              </a:r>
            </a:p>
            <a:p>
              <a:r>
                <a:rPr lang="nl" sz="1400" dirty="0">
                  <a:solidFill>
                    <a:schemeClr val="accent1">
                      <a:lumMod val="75000"/>
                    </a:schemeClr>
                  </a:solidFill>
                  <a:latin typeface="Arial" panose="020B0604020202020204" pitchFamily="34" charset="0"/>
                </a:rPr>
                <a:t>FR clubs Brussel</a:t>
              </a:r>
            </a:p>
          </p:txBody>
        </p:sp>
        <p:sp>
          <p:nvSpPr>
            <p:cNvPr id="9" name="TextBox 8">
              <a:extLst>
                <a:ext uri="{FF2B5EF4-FFF2-40B4-BE49-F238E27FC236}">
                  <a16:creationId xmlns:a16="http://schemas.microsoft.com/office/drawing/2014/main" id="{C2B48AC6-A2C6-9C24-29CF-7E183A1BB8B1}"/>
                </a:ext>
              </a:extLst>
            </p:cNvPr>
            <p:cNvSpPr txBox="1"/>
            <p:nvPr/>
          </p:nvSpPr>
          <p:spPr>
            <a:xfrm>
              <a:off x="2467495" y="324131"/>
              <a:ext cx="652743" cy="369332"/>
            </a:xfrm>
            <a:prstGeom prst="rect">
              <a:avLst/>
            </a:prstGeom>
            <a:noFill/>
          </p:spPr>
          <p:txBody>
            <a:bodyPr wrap="none" rtlCol="0">
              <a:spAutoFit/>
            </a:bodyPr>
            <a:lstStyle/>
            <a:p>
              <a:r>
                <a:rPr lang="en-US" dirty="0">
                  <a:solidFill>
                    <a:schemeClr val="accent1">
                      <a:lumMod val="75000"/>
                    </a:schemeClr>
                  </a:solidFill>
                </a:rPr>
                <a:t>2130</a:t>
              </a:r>
            </a:p>
          </p:txBody>
        </p:sp>
        <p:sp>
          <p:nvSpPr>
            <p:cNvPr id="11" name="TextBox 9">
              <a:extLst>
                <a:ext uri="{FF2B5EF4-FFF2-40B4-BE49-F238E27FC236}">
                  <a16:creationId xmlns:a16="http://schemas.microsoft.com/office/drawing/2014/main" id="{F819C671-51A8-E6CB-BD1E-842552AA4EFD}"/>
                </a:ext>
              </a:extLst>
            </p:cNvPr>
            <p:cNvSpPr txBox="1"/>
            <p:nvPr/>
          </p:nvSpPr>
          <p:spPr>
            <a:xfrm>
              <a:off x="5843026" y="278427"/>
              <a:ext cx="652743" cy="369332"/>
            </a:xfrm>
            <a:prstGeom prst="rect">
              <a:avLst/>
            </a:prstGeom>
            <a:noFill/>
          </p:spPr>
          <p:txBody>
            <a:bodyPr wrap="none" rtlCol="0">
              <a:spAutoFit/>
            </a:bodyPr>
            <a:lstStyle/>
            <a:p>
              <a:r>
                <a:rPr lang="en-US" dirty="0">
                  <a:solidFill>
                    <a:schemeClr val="accent1">
                      <a:lumMod val="75000"/>
                    </a:schemeClr>
                  </a:solidFill>
                </a:rPr>
                <a:t>2140</a:t>
              </a:r>
            </a:p>
          </p:txBody>
        </p:sp>
        <p:sp>
          <p:nvSpPr>
            <p:cNvPr id="12" name="TextBox 10">
              <a:extLst>
                <a:ext uri="{FF2B5EF4-FFF2-40B4-BE49-F238E27FC236}">
                  <a16:creationId xmlns:a16="http://schemas.microsoft.com/office/drawing/2014/main" id="{E3431316-72C9-EFBA-2AE9-745DC260C6A2}"/>
                </a:ext>
              </a:extLst>
            </p:cNvPr>
            <p:cNvSpPr txBox="1"/>
            <p:nvPr/>
          </p:nvSpPr>
          <p:spPr>
            <a:xfrm>
              <a:off x="2809503" y="2561926"/>
              <a:ext cx="652743" cy="369332"/>
            </a:xfrm>
            <a:prstGeom prst="rect">
              <a:avLst/>
            </a:prstGeom>
            <a:noFill/>
          </p:spPr>
          <p:txBody>
            <a:bodyPr wrap="none" rtlCol="0">
              <a:spAutoFit/>
            </a:bodyPr>
            <a:lstStyle/>
            <a:p>
              <a:r>
                <a:rPr lang="en-US" dirty="0">
                  <a:solidFill>
                    <a:schemeClr val="accent1">
                      <a:lumMod val="75000"/>
                    </a:schemeClr>
                  </a:solidFill>
                </a:rPr>
                <a:t>2150</a:t>
              </a:r>
            </a:p>
          </p:txBody>
        </p:sp>
        <p:sp>
          <p:nvSpPr>
            <p:cNvPr id="13" name="TextBox 11">
              <a:extLst>
                <a:ext uri="{FF2B5EF4-FFF2-40B4-BE49-F238E27FC236}">
                  <a16:creationId xmlns:a16="http://schemas.microsoft.com/office/drawing/2014/main" id="{CC74AD9A-762F-2F40-349E-ABD0FAFC18CB}"/>
                </a:ext>
              </a:extLst>
            </p:cNvPr>
            <p:cNvSpPr txBox="1"/>
            <p:nvPr/>
          </p:nvSpPr>
          <p:spPr>
            <a:xfrm>
              <a:off x="7265726" y="1998277"/>
              <a:ext cx="652743" cy="369332"/>
            </a:xfrm>
            <a:prstGeom prst="rect">
              <a:avLst/>
            </a:prstGeom>
            <a:noFill/>
          </p:spPr>
          <p:txBody>
            <a:bodyPr wrap="none" rtlCol="0">
              <a:spAutoFit/>
            </a:bodyPr>
            <a:lstStyle/>
            <a:p>
              <a:r>
                <a:rPr lang="en-US" dirty="0">
                  <a:solidFill>
                    <a:schemeClr val="accent1">
                      <a:lumMod val="75000"/>
                    </a:schemeClr>
                  </a:solidFill>
                </a:rPr>
                <a:t>2160</a:t>
              </a:r>
            </a:p>
          </p:txBody>
        </p:sp>
      </p:grpSp>
      <p:pic>
        <p:nvPicPr>
          <p:cNvPr id="14" name="Picture 5">
            <a:extLst>
              <a:ext uri="{FF2B5EF4-FFF2-40B4-BE49-F238E27FC236}">
                <a16:creationId xmlns:a16="http://schemas.microsoft.com/office/drawing/2014/main" id="{695D3C48-8723-C199-A808-5611AA0340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43852" y="2409466"/>
            <a:ext cx="3914249" cy="2935686"/>
          </a:xfrm>
          <a:prstGeom prst="rect">
            <a:avLst/>
          </a:prstGeom>
        </p:spPr>
      </p:pic>
      <p:sp>
        <p:nvSpPr>
          <p:cNvPr id="15" name="Tekstvak 14">
            <a:extLst>
              <a:ext uri="{FF2B5EF4-FFF2-40B4-BE49-F238E27FC236}">
                <a16:creationId xmlns:a16="http://schemas.microsoft.com/office/drawing/2014/main" id="{DC7D26CC-21E1-1154-59A5-F982C18D13ED}"/>
              </a:ext>
            </a:extLst>
          </p:cNvPr>
          <p:cNvSpPr txBox="1"/>
          <p:nvPr/>
        </p:nvSpPr>
        <p:spPr>
          <a:xfrm>
            <a:off x="6704627" y="1658255"/>
            <a:ext cx="3720890" cy="523220"/>
          </a:xfrm>
          <a:prstGeom prst="rect">
            <a:avLst/>
          </a:prstGeom>
          <a:noFill/>
        </p:spPr>
        <p:txBody>
          <a:bodyPr wrap="none" rtlCol="0">
            <a:spAutoFit/>
          </a:bodyPr>
          <a:lstStyle/>
          <a:p>
            <a:r>
              <a:rPr lang="nl-BE" sz="2800" dirty="0">
                <a:solidFill>
                  <a:schemeClr val="accent6">
                    <a:lumMod val="50000"/>
                  </a:schemeClr>
                </a:solidFill>
              </a:rPr>
              <a:t>Rotary Belux Services</a:t>
            </a:r>
          </a:p>
        </p:txBody>
      </p:sp>
      <p:pic>
        <p:nvPicPr>
          <p:cNvPr id="16" name="Picture 6">
            <a:extLst>
              <a:ext uri="{FF2B5EF4-FFF2-40B4-BE49-F238E27FC236}">
                <a16:creationId xmlns:a16="http://schemas.microsoft.com/office/drawing/2014/main" id="{BD1B8C8C-352C-41B7-BF35-69FB5C363E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0056" y="5302930"/>
            <a:ext cx="3035655" cy="1163668"/>
          </a:xfrm>
          <a:prstGeom prst="rect">
            <a:avLst/>
          </a:prstGeom>
        </p:spPr>
      </p:pic>
      <p:sp>
        <p:nvSpPr>
          <p:cNvPr id="17" name="Tekstvak 16">
            <a:extLst>
              <a:ext uri="{FF2B5EF4-FFF2-40B4-BE49-F238E27FC236}">
                <a16:creationId xmlns:a16="http://schemas.microsoft.com/office/drawing/2014/main" id="{DBAE9398-A2EF-C1C5-77E9-83D3592778FA}"/>
              </a:ext>
            </a:extLst>
          </p:cNvPr>
          <p:cNvSpPr txBox="1"/>
          <p:nvPr/>
        </p:nvSpPr>
        <p:spPr>
          <a:xfrm>
            <a:off x="6704627" y="5302520"/>
            <a:ext cx="1723549" cy="369332"/>
          </a:xfrm>
          <a:prstGeom prst="rect">
            <a:avLst/>
          </a:prstGeom>
          <a:noFill/>
        </p:spPr>
        <p:txBody>
          <a:bodyPr wrap="none" rtlCol="0">
            <a:spAutoFit/>
          </a:bodyPr>
          <a:lstStyle/>
          <a:p>
            <a:r>
              <a:rPr lang="nl-BE" dirty="0"/>
              <a:t>Rotary Contact</a:t>
            </a:r>
          </a:p>
        </p:txBody>
      </p:sp>
    </p:spTree>
    <p:extLst>
      <p:ext uri="{BB962C8B-B14F-4D97-AF65-F5344CB8AC3E}">
        <p14:creationId xmlns:p14="http://schemas.microsoft.com/office/powerpoint/2010/main" val="2719617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35E47-9528-4902-57F4-06E00526A094}"/>
              </a:ext>
            </a:extLst>
          </p:cNvPr>
          <p:cNvSpPr>
            <a:spLocks noGrp="1"/>
          </p:cNvSpPr>
          <p:nvPr>
            <p:ph type="title"/>
          </p:nvPr>
        </p:nvSpPr>
        <p:spPr/>
        <p:txBody>
          <a:bodyPr/>
          <a:lstStyle/>
          <a:p>
            <a:r>
              <a:rPr lang="nl-BE" dirty="0"/>
              <a:t>District 2130 – leden actief in District</a:t>
            </a:r>
          </a:p>
        </p:txBody>
      </p:sp>
      <p:sp>
        <p:nvSpPr>
          <p:cNvPr id="3" name="Tijdelijke aanduiding voor inhoud 2">
            <a:extLst>
              <a:ext uri="{FF2B5EF4-FFF2-40B4-BE49-F238E27FC236}">
                <a16:creationId xmlns:a16="http://schemas.microsoft.com/office/drawing/2014/main" id="{DFEF3358-E154-FB68-7FE0-E85273D66530}"/>
              </a:ext>
            </a:extLst>
          </p:cNvPr>
          <p:cNvSpPr>
            <a:spLocks noGrp="1"/>
          </p:cNvSpPr>
          <p:nvPr>
            <p:ph idx="1"/>
          </p:nvPr>
        </p:nvSpPr>
        <p:spPr/>
        <p:txBody>
          <a:bodyPr>
            <a:normAutofit fontScale="92500"/>
          </a:bodyPr>
          <a:lstStyle/>
          <a:p>
            <a:r>
              <a:rPr lang="nl-BE" dirty="0"/>
              <a:t>Een </a:t>
            </a:r>
            <a:r>
              <a:rPr lang="nl-BE" b="1" dirty="0">
                <a:solidFill>
                  <a:srgbClr val="17458F"/>
                </a:solidFill>
              </a:rPr>
              <a:t>District </a:t>
            </a:r>
            <a:r>
              <a:rPr lang="nl-BE" dirty="0"/>
              <a:t>is er om de clubs te ondersteunen: </a:t>
            </a:r>
            <a:r>
              <a:rPr lang="nl-BE" dirty="0">
                <a:hlinkClick r:id="rId2"/>
              </a:rPr>
              <a:t>https://rotary2130.org/nl/</a:t>
            </a:r>
            <a:endParaRPr lang="nl-BE" dirty="0"/>
          </a:p>
          <a:p>
            <a:pPr marL="0" indent="0">
              <a:buNone/>
            </a:pPr>
            <a:r>
              <a:rPr lang="nl-BE" b="1" dirty="0">
                <a:solidFill>
                  <a:srgbClr val="FF0000"/>
                </a:solidFill>
              </a:rPr>
              <a:t>Betrokkenheid van onze club:</a:t>
            </a:r>
          </a:p>
          <a:p>
            <a:r>
              <a:rPr lang="nl-BE" b="1" dirty="0">
                <a:solidFill>
                  <a:srgbClr val="17458F"/>
                </a:solidFill>
              </a:rPr>
              <a:t>RYLA : </a:t>
            </a:r>
            <a:r>
              <a:rPr lang="nl-BE" b="1" dirty="0"/>
              <a:t>Marceline Colpaert </a:t>
            </a:r>
          </a:p>
          <a:p>
            <a:r>
              <a:rPr lang="nl-BE" b="1" dirty="0">
                <a:solidFill>
                  <a:srgbClr val="17458F"/>
                </a:solidFill>
              </a:rPr>
              <a:t>Past-vice-president RI: </a:t>
            </a:r>
            <a:r>
              <a:rPr lang="nl-BE" b="1" dirty="0"/>
              <a:t>Clément Morraye (1961-62)</a:t>
            </a:r>
          </a:p>
          <a:p>
            <a:r>
              <a:rPr lang="nl-BE" b="1" dirty="0">
                <a:solidFill>
                  <a:srgbClr val="17458F"/>
                </a:solidFill>
              </a:rPr>
              <a:t>Oud-Gouverneurs RI: </a:t>
            </a:r>
            <a:r>
              <a:rPr lang="nl-BE" b="1" dirty="0"/>
              <a:t>Paul Vandenhaute (1934-35) – Clément Morraye (1955-56) – Francis Leys (1969-70) – Jérôme Vervaeke (1985-86)</a:t>
            </a:r>
          </a:p>
          <a:p>
            <a:r>
              <a:rPr lang="nl-BE" b="1" dirty="0">
                <a:solidFill>
                  <a:srgbClr val="17458F"/>
                </a:solidFill>
              </a:rPr>
              <a:t>Past-Directeur RI: </a:t>
            </a:r>
            <a:r>
              <a:rPr lang="nl-BE" b="1" dirty="0"/>
              <a:t>Clément Morraye (1960-62)</a:t>
            </a:r>
          </a:p>
          <a:p>
            <a:r>
              <a:rPr lang="nl-BE" b="1" dirty="0">
                <a:solidFill>
                  <a:srgbClr val="17458F"/>
                </a:solidFill>
              </a:rPr>
              <a:t>Past-Assistent-Gouverneur : </a:t>
            </a:r>
            <a:r>
              <a:rPr lang="nl-BE" b="1" dirty="0"/>
              <a:t>Jacques Eichperger (2017-2020)</a:t>
            </a:r>
          </a:p>
          <a:p>
            <a:endParaRPr lang="nl-BE" dirty="0">
              <a:highlight>
                <a:srgbClr val="FFFF00"/>
              </a:highlight>
            </a:endParaRPr>
          </a:p>
          <a:p>
            <a:endParaRPr lang="nl-BE" dirty="0"/>
          </a:p>
          <a:p>
            <a:endParaRPr lang="nl-BE" dirty="0"/>
          </a:p>
          <a:p>
            <a:endParaRPr lang="nl-BE" dirty="0"/>
          </a:p>
        </p:txBody>
      </p:sp>
    </p:spTree>
    <p:extLst>
      <p:ext uri="{BB962C8B-B14F-4D97-AF65-F5344CB8AC3E}">
        <p14:creationId xmlns:p14="http://schemas.microsoft.com/office/powerpoint/2010/main" val="1984292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Text Box 3"/>
          <p:cNvSpPr txBox="1">
            <a:spLocks noChangeArrowheads="1"/>
          </p:cNvSpPr>
          <p:nvPr/>
        </p:nvSpPr>
        <p:spPr bwMode="auto">
          <a:xfrm>
            <a:off x="4798640" y="3930594"/>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r>
              <a:rPr lang="en-US" sz="1600">
                <a:latin typeface="Copperplate Gothic Bold"/>
              </a:rPr>
              <a:t>4 OBJECTIEVEN:</a:t>
            </a:r>
            <a:endParaRPr lang="en-US">
              <a:latin typeface="Lucida Handwriting"/>
            </a:endParaRPr>
          </a:p>
        </p:txBody>
      </p:sp>
      <p:sp>
        <p:nvSpPr>
          <p:cNvPr id="141316" name="AutoShape 4"/>
          <p:cNvSpPr>
            <a:spLocks noChangeArrowheads="1"/>
          </p:cNvSpPr>
          <p:nvPr/>
        </p:nvSpPr>
        <p:spPr bwMode="auto">
          <a:xfrm>
            <a:off x="3503240" y="3002874"/>
            <a:ext cx="2209800" cy="762000"/>
          </a:xfrm>
          <a:prstGeom prst="flowChartPunchedCard">
            <a:avLst/>
          </a:prstGeom>
          <a:solidFill>
            <a:srgbClr val="00A2E0"/>
          </a:solidFill>
          <a:ln w="9525">
            <a:solidFill>
              <a:schemeClr val="tx1"/>
            </a:solidFill>
            <a:miter lim="800000"/>
            <a:headEnd/>
            <a:tailEnd/>
          </a:ln>
        </p:spPr>
        <p:txBody>
          <a:bodyPr wrap="none" anchor="ctr"/>
          <a:lstStyle/>
          <a:p>
            <a:pPr algn="ctr" eaLnBrk="0" hangingPunct="0"/>
            <a:r>
              <a:rPr lang="en-US" sz="2400" b="1" dirty="0" err="1">
                <a:solidFill>
                  <a:schemeClr val="bg1"/>
                </a:solidFill>
                <a:latin typeface="Open Sans Condensed ExtraBold" pitchFamily="2" charset="0"/>
                <a:ea typeface="Open Sans Condensed ExtraBold" pitchFamily="2" charset="0"/>
                <a:cs typeface="Open Sans Condensed ExtraBold" pitchFamily="2" charset="0"/>
              </a:rPr>
              <a:t>Vriendschap</a:t>
            </a:r>
            <a:endParaRPr lang="en-US" dirty="0">
              <a:solidFill>
                <a:schemeClr val="bg1"/>
              </a:solidFill>
              <a:latin typeface="Open Sans Condensed ExtraBold" pitchFamily="2" charset="0"/>
              <a:ea typeface="Open Sans Condensed ExtraBold" pitchFamily="2" charset="0"/>
              <a:cs typeface="Open Sans Condensed ExtraBold" pitchFamily="2" charset="0"/>
            </a:endParaRPr>
          </a:p>
        </p:txBody>
      </p:sp>
      <p:sp>
        <p:nvSpPr>
          <p:cNvPr id="141317" name="AutoShape 5"/>
          <p:cNvSpPr>
            <a:spLocks noChangeArrowheads="1"/>
          </p:cNvSpPr>
          <p:nvPr/>
        </p:nvSpPr>
        <p:spPr bwMode="auto">
          <a:xfrm>
            <a:off x="3655640" y="4311594"/>
            <a:ext cx="2057400" cy="762000"/>
          </a:xfrm>
          <a:prstGeom prst="flowChartPunchedCard">
            <a:avLst/>
          </a:prstGeom>
          <a:solidFill>
            <a:srgbClr val="00A2E0"/>
          </a:solidFill>
          <a:ln w="9525">
            <a:solidFill>
              <a:schemeClr val="tx1"/>
            </a:solidFill>
            <a:miter lim="800000"/>
            <a:headEnd/>
            <a:tailEnd/>
          </a:ln>
        </p:spPr>
        <p:txBody>
          <a:bodyPr wrap="none" anchor="ctr"/>
          <a:lstStyle/>
          <a:p>
            <a:pPr algn="ctr" eaLnBrk="0" hangingPunct="0"/>
            <a:r>
              <a:rPr lang="en-US" sz="2400" b="1" dirty="0" err="1">
                <a:solidFill>
                  <a:schemeClr val="bg1"/>
                </a:solidFill>
                <a:latin typeface="Open Sans SemiCondensed ExtraBo" pitchFamily="2" charset="0"/>
                <a:ea typeface="Open Sans SemiCondensed ExtraBo" pitchFamily="2" charset="0"/>
                <a:cs typeface="Open Sans SemiCondensed ExtraBo" pitchFamily="2" charset="0"/>
              </a:rPr>
              <a:t>Dienstbetoon</a:t>
            </a:r>
            <a:endParaRPr lang="en-US" b="1" dirty="0">
              <a:solidFill>
                <a:schemeClr val="bg1"/>
              </a:solidFill>
              <a:latin typeface="Open Sans SemiCondensed ExtraBo" pitchFamily="2" charset="0"/>
              <a:ea typeface="Open Sans SemiCondensed ExtraBo" pitchFamily="2" charset="0"/>
              <a:cs typeface="Open Sans SemiCondensed ExtraBo" pitchFamily="2" charset="0"/>
            </a:endParaRPr>
          </a:p>
        </p:txBody>
      </p:sp>
      <p:sp>
        <p:nvSpPr>
          <p:cNvPr id="141318" name="AutoShape 6"/>
          <p:cNvSpPr>
            <a:spLocks noChangeArrowheads="1"/>
          </p:cNvSpPr>
          <p:nvPr/>
        </p:nvSpPr>
        <p:spPr bwMode="auto">
          <a:xfrm>
            <a:off x="6017840" y="3002874"/>
            <a:ext cx="2209800" cy="762000"/>
          </a:xfrm>
          <a:prstGeom prst="flowChartPunchedCard">
            <a:avLst/>
          </a:prstGeom>
          <a:solidFill>
            <a:srgbClr val="00A2E0"/>
          </a:solidFill>
          <a:ln w="9525">
            <a:solidFill>
              <a:schemeClr val="tx1"/>
            </a:solidFill>
            <a:miter lim="800000"/>
            <a:headEnd/>
            <a:tailEnd/>
          </a:ln>
        </p:spPr>
        <p:txBody>
          <a:bodyPr wrap="none" anchor="ctr"/>
          <a:lstStyle/>
          <a:p>
            <a:pPr algn="ctr" eaLnBrk="0" hangingPunct="0"/>
            <a:r>
              <a:rPr lang="en-US" sz="2400" b="1" dirty="0" err="1">
                <a:solidFill>
                  <a:schemeClr val="bg1"/>
                </a:solidFill>
                <a:latin typeface="Open Sans SemiCondensed ExtraBo" pitchFamily="2" charset="0"/>
                <a:ea typeface="Open Sans SemiCondensed ExtraBo" pitchFamily="2" charset="0"/>
                <a:cs typeface="Open Sans SemiCondensed ExtraBo" pitchFamily="2" charset="0"/>
              </a:rPr>
              <a:t>Beroepsethiek</a:t>
            </a:r>
            <a:endParaRPr lang="en-US" b="1" dirty="0">
              <a:solidFill>
                <a:schemeClr val="bg1"/>
              </a:solidFill>
              <a:latin typeface="Open Sans SemiCondensed ExtraBo" pitchFamily="2" charset="0"/>
              <a:ea typeface="Open Sans SemiCondensed ExtraBo" pitchFamily="2" charset="0"/>
              <a:cs typeface="Open Sans SemiCondensed ExtraBo" pitchFamily="2" charset="0"/>
            </a:endParaRPr>
          </a:p>
        </p:txBody>
      </p:sp>
      <p:sp>
        <p:nvSpPr>
          <p:cNvPr id="141319" name="AutoShape 7"/>
          <p:cNvSpPr>
            <a:spLocks noChangeArrowheads="1"/>
          </p:cNvSpPr>
          <p:nvPr/>
        </p:nvSpPr>
        <p:spPr bwMode="auto">
          <a:xfrm>
            <a:off x="6017840" y="4311594"/>
            <a:ext cx="2057400" cy="762000"/>
          </a:xfrm>
          <a:prstGeom prst="flowChartPunchedCard">
            <a:avLst/>
          </a:prstGeom>
          <a:solidFill>
            <a:srgbClr val="00A2E0"/>
          </a:solidFill>
          <a:ln w="9525">
            <a:solidFill>
              <a:schemeClr val="tx1"/>
            </a:solidFill>
            <a:miter lim="800000"/>
            <a:headEnd/>
            <a:tailEnd/>
          </a:ln>
        </p:spPr>
        <p:txBody>
          <a:bodyPr wrap="none" anchor="ctr"/>
          <a:lstStyle/>
          <a:p>
            <a:pPr algn="ctr" eaLnBrk="0" hangingPunct="0"/>
            <a:r>
              <a:rPr lang="en-US" sz="2400" b="1" dirty="0" err="1">
                <a:solidFill>
                  <a:schemeClr val="bg1"/>
                </a:solidFill>
                <a:latin typeface="Open Sans SemiCondensed ExtraBo" pitchFamily="2" charset="0"/>
                <a:ea typeface="Open Sans SemiCondensed ExtraBo" pitchFamily="2" charset="0"/>
                <a:cs typeface="Open Sans SemiCondensed ExtraBo" pitchFamily="2" charset="0"/>
              </a:rPr>
              <a:t>Wereldvrede</a:t>
            </a:r>
            <a:endParaRPr lang="en-US" dirty="0">
              <a:solidFill>
                <a:schemeClr val="bg1"/>
              </a:solidFill>
              <a:latin typeface="Open Sans SemiCondensed ExtraBo" pitchFamily="2" charset="0"/>
              <a:ea typeface="Open Sans SemiCondensed ExtraBo" pitchFamily="2" charset="0"/>
              <a:cs typeface="Open Sans SemiCondensed ExtraBo" pitchFamily="2" charset="0"/>
            </a:endParaRPr>
          </a:p>
        </p:txBody>
      </p:sp>
      <p:sp>
        <p:nvSpPr>
          <p:cNvPr id="141320" name="AutoShape 8"/>
          <p:cNvSpPr>
            <a:spLocks noChangeArrowheads="1"/>
          </p:cNvSpPr>
          <p:nvPr/>
        </p:nvSpPr>
        <p:spPr bwMode="auto">
          <a:xfrm>
            <a:off x="1750640" y="1704008"/>
            <a:ext cx="2362200" cy="1066800"/>
          </a:xfrm>
          <a:prstGeom prst="wedgeRoundRectCallout">
            <a:avLst>
              <a:gd name="adj1" fmla="val 51681"/>
              <a:gd name="adj2" fmla="val 85497"/>
              <a:gd name="adj3" fmla="val 16667"/>
            </a:avLst>
          </a:prstGeom>
          <a:solidFill>
            <a:srgbClr val="FFC000"/>
          </a:solidFill>
          <a:ln w="9525">
            <a:solidFill>
              <a:schemeClr val="tx1"/>
            </a:solidFill>
            <a:miter lim="800000"/>
            <a:headEnd/>
            <a:tailEnd/>
          </a:ln>
        </p:spPr>
        <p:txBody>
          <a:bodyPr wrap="none" anchor="ctr"/>
          <a:lstStyle/>
          <a:p>
            <a:pPr algn="ctr" eaLnBrk="0" hangingPunct="0"/>
            <a:r>
              <a:rPr lang="en-US" sz="2800" dirty="0" err="1">
                <a:solidFill>
                  <a:srgbClr val="000099"/>
                </a:solidFill>
                <a:latin typeface="Open Sans SemiCondensed ExtraBo" pitchFamily="2" charset="0"/>
                <a:ea typeface="Open Sans SemiCondensed ExtraBo" pitchFamily="2" charset="0"/>
                <a:cs typeface="Open Sans SemiCondensed ExtraBo" pitchFamily="2" charset="0"/>
              </a:rPr>
              <a:t>Ledenbeheer</a:t>
            </a:r>
            <a:endParaRPr lang="en-US" dirty="0">
              <a:solidFill>
                <a:srgbClr val="FF3300"/>
              </a:solidFill>
              <a:latin typeface="Open Sans SemiCondensed ExtraBo" pitchFamily="2" charset="0"/>
              <a:ea typeface="Open Sans SemiCondensed ExtraBo" pitchFamily="2" charset="0"/>
              <a:cs typeface="Open Sans SemiCondensed ExtraBo" pitchFamily="2" charset="0"/>
            </a:endParaRPr>
          </a:p>
        </p:txBody>
      </p:sp>
      <p:sp>
        <p:nvSpPr>
          <p:cNvPr id="141321" name="AutoShape 9"/>
          <p:cNvSpPr>
            <a:spLocks noChangeArrowheads="1"/>
          </p:cNvSpPr>
          <p:nvPr/>
        </p:nvSpPr>
        <p:spPr bwMode="auto">
          <a:xfrm>
            <a:off x="7389440" y="1704008"/>
            <a:ext cx="3891136" cy="1066800"/>
          </a:xfrm>
          <a:prstGeom prst="wedgeRoundRectCallout">
            <a:avLst>
              <a:gd name="adj1" fmla="val -45531"/>
              <a:gd name="adj2" fmla="val 79179"/>
              <a:gd name="adj3" fmla="val 16667"/>
            </a:avLst>
          </a:prstGeom>
          <a:solidFill>
            <a:srgbClr val="FFC000"/>
          </a:solidFill>
          <a:ln w="9525">
            <a:solidFill>
              <a:schemeClr val="tx1"/>
            </a:solidFill>
            <a:miter lim="800000"/>
            <a:headEnd/>
            <a:tailEnd/>
          </a:ln>
        </p:spPr>
        <p:txBody>
          <a:bodyPr wrap="none" anchor="ctr"/>
          <a:lstStyle/>
          <a:p>
            <a:pPr algn="ctr" eaLnBrk="0" hangingPunct="0"/>
            <a:r>
              <a:rPr lang="en-US" sz="2800" dirty="0" err="1">
                <a:solidFill>
                  <a:srgbClr val="000099"/>
                </a:solidFill>
                <a:latin typeface="Open Sans SemiCondensed ExtraBo" pitchFamily="2" charset="0"/>
                <a:ea typeface="Open Sans SemiCondensed ExtraBo" pitchFamily="2" charset="0"/>
                <a:cs typeface="Open Sans SemiCondensed ExtraBo" pitchFamily="2" charset="0"/>
              </a:rPr>
              <a:t>Beroepsactie</a:t>
            </a:r>
            <a:r>
              <a:rPr lang="en-US" sz="2800" dirty="0">
                <a:solidFill>
                  <a:srgbClr val="000099"/>
                </a:solidFill>
                <a:latin typeface="Open Sans SemiCondensed ExtraBo" pitchFamily="2" charset="0"/>
                <a:ea typeface="Open Sans SemiCondensed ExtraBo" pitchFamily="2" charset="0"/>
                <a:cs typeface="Open Sans SemiCondensed ExtraBo" pitchFamily="2" charset="0"/>
              </a:rPr>
              <a:t> &amp; </a:t>
            </a:r>
            <a:r>
              <a:rPr lang="en-US" sz="2800" dirty="0" err="1">
                <a:solidFill>
                  <a:srgbClr val="000099"/>
                </a:solidFill>
                <a:latin typeface="Open Sans SemiCondensed ExtraBo" pitchFamily="2" charset="0"/>
                <a:ea typeface="Open Sans SemiCondensed ExtraBo" pitchFamily="2" charset="0"/>
                <a:cs typeface="Open Sans SemiCondensed ExtraBo" pitchFamily="2" charset="0"/>
              </a:rPr>
              <a:t>ethiek</a:t>
            </a:r>
            <a:endParaRPr lang="en-US" sz="2800" dirty="0">
              <a:solidFill>
                <a:srgbClr val="000099"/>
              </a:solidFill>
              <a:latin typeface="Open Sans SemiCondensed ExtraBo" pitchFamily="2" charset="0"/>
              <a:ea typeface="Open Sans SemiCondensed ExtraBo" pitchFamily="2" charset="0"/>
              <a:cs typeface="Open Sans SemiCondensed ExtraBo" pitchFamily="2" charset="0"/>
            </a:endParaRPr>
          </a:p>
        </p:txBody>
      </p:sp>
      <p:sp>
        <p:nvSpPr>
          <p:cNvPr id="141322" name="AutoShape 10"/>
          <p:cNvSpPr>
            <a:spLocks noChangeArrowheads="1"/>
          </p:cNvSpPr>
          <p:nvPr/>
        </p:nvSpPr>
        <p:spPr bwMode="auto">
          <a:xfrm>
            <a:off x="1826840" y="5335116"/>
            <a:ext cx="2971800" cy="1371600"/>
          </a:xfrm>
          <a:prstGeom prst="wedgeRoundRectCallout">
            <a:avLst>
              <a:gd name="adj1" fmla="val 48667"/>
              <a:gd name="adj2" fmla="val -73032"/>
              <a:gd name="adj3" fmla="val 16667"/>
            </a:avLst>
          </a:prstGeom>
          <a:solidFill>
            <a:srgbClr val="FFC000"/>
          </a:solidFill>
          <a:ln w="9525">
            <a:solidFill>
              <a:schemeClr val="tx1"/>
            </a:solidFill>
            <a:miter lim="800000"/>
            <a:headEnd/>
            <a:tailEnd/>
          </a:ln>
        </p:spPr>
        <p:txBody>
          <a:bodyPr wrap="none" anchor="ctr"/>
          <a:lstStyle/>
          <a:p>
            <a:pPr algn="ctr" eaLnBrk="0" hangingPunct="0"/>
            <a:r>
              <a:rPr lang="en-US" sz="2800" dirty="0" err="1">
                <a:solidFill>
                  <a:srgbClr val="000099"/>
                </a:solidFill>
                <a:latin typeface="Open Sans SemiCondensed ExtraBo" pitchFamily="2" charset="0"/>
                <a:ea typeface="Open Sans SemiCondensed ExtraBo" pitchFamily="2" charset="0"/>
                <a:cs typeface="Open Sans SemiCondensed ExtraBo" pitchFamily="2" charset="0"/>
              </a:rPr>
              <a:t>Dienst</a:t>
            </a:r>
            <a:r>
              <a:rPr lang="en-US" sz="2800" dirty="0">
                <a:solidFill>
                  <a:srgbClr val="000099"/>
                </a:solidFill>
                <a:latin typeface="Open Sans SemiCondensed ExtraBo" pitchFamily="2" charset="0"/>
                <a:ea typeface="Open Sans SemiCondensed ExtraBo" pitchFamily="2" charset="0"/>
                <a:cs typeface="Open Sans SemiCondensed ExtraBo" pitchFamily="2" charset="0"/>
              </a:rPr>
              <a:t> </a:t>
            </a:r>
            <a:r>
              <a:rPr lang="en-US" sz="2800" dirty="0" err="1">
                <a:solidFill>
                  <a:srgbClr val="000099"/>
                </a:solidFill>
                <a:latin typeface="Open Sans SemiCondensed ExtraBo" pitchFamily="2" charset="0"/>
                <a:ea typeface="Open Sans SemiCondensed ExtraBo" pitchFamily="2" charset="0"/>
                <a:cs typeface="Open Sans SemiCondensed ExtraBo" pitchFamily="2" charset="0"/>
              </a:rPr>
              <a:t>aan</a:t>
            </a:r>
            <a:r>
              <a:rPr lang="en-US" sz="2800" dirty="0">
                <a:solidFill>
                  <a:srgbClr val="000099"/>
                </a:solidFill>
                <a:latin typeface="Open Sans SemiCondensed ExtraBo" pitchFamily="2" charset="0"/>
                <a:ea typeface="Open Sans SemiCondensed ExtraBo" pitchFamily="2" charset="0"/>
                <a:cs typeface="Open Sans SemiCondensed ExtraBo" pitchFamily="2" charset="0"/>
              </a:rPr>
              <a:t> de</a:t>
            </a:r>
          </a:p>
          <a:p>
            <a:pPr algn="ctr" eaLnBrk="0" hangingPunct="0"/>
            <a:r>
              <a:rPr lang="en-US" sz="2800" dirty="0" err="1">
                <a:solidFill>
                  <a:srgbClr val="000099"/>
                </a:solidFill>
                <a:latin typeface="Open Sans SemiCondensed ExtraBo" pitchFamily="2" charset="0"/>
                <a:ea typeface="Open Sans SemiCondensed ExtraBo" pitchFamily="2" charset="0"/>
                <a:cs typeface="Open Sans SemiCondensed ExtraBo" pitchFamily="2" charset="0"/>
              </a:rPr>
              <a:t>gemeenschap</a:t>
            </a:r>
            <a:endParaRPr lang="en-US" sz="2800" dirty="0">
              <a:solidFill>
                <a:srgbClr val="FF3300"/>
              </a:solidFill>
              <a:latin typeface="Open Sans SemiCondensed ExtraBo" pitchFamily="2" charset="0"/>
              <a:ea typeface="Open Sans SemiCondensed ExtraBo" pitchFamily="2" charset="0"/>
              <a:cs typeface="Open Sans SemiCondensed ExtraBo" pitchFamily="2" charset="0"/>
            </a:endParaRPr>
          </a:p>
        </p:txBody>
      </p:sp>
      <p:sp>
        <p:nvSpPr>
          <p:cNvPr id="141323" name="AutoShape 11"/>
          <p:cNvSpPr>
            <a:spLocks noChangeArrowheads="1"/>
          </p:cNvSpPr>
          <p:nvPr/>
        </p:nvSpPr>
        <p:spPr bwMode="auto">
          <a:xfrm>
            <a:off x="6779840" y="5373216"/>
            <a:ext cx="2758008" cy="1295400"/>
          </a:xfrm>
          <a:prstGeom prst="wedgeRoundRectCallout">
            <a:avLst>
              <a:gd name="adj1" fmla="val -49431"/>
              <a:gd name="adj2" fmla="val -77574"/>
              <a:gd name="adj3" fmla="val 16667"/>
            </a:avLst>
          </a:prstGeom>
          <a:solidFill>
            <a:srgbClr val="FFC000"/>
          </a:solidFill>
          <a:ln w="9525">
            <a:solidFill>
              <a:schemeClr val="tx1"/>
            </a:solidFill>
            <a:miter lim="800000"/>
            <a:headEnd/>
            <a:tailEnd/>
          </a:ln>
        </p:spPr>
        <p:txBody>
          <a:bodyPr wrap="none" anchor="ctr"/>
          <a:lstStyle/>
          <a:p>
            <a:pPr algn="ctr" eaLnBrk="0" hangingPunct="0"/>
            <a:r>
              <a:rPr lang="en-US" sz="2800" dirty="0" err="1">
                <a:solidFill>
                  <a:srgbClr val="000099"/>
                </a:solidFill>
                <a:latin typeface="Open Sans SemiCondensed ExtraBo" pitchFamily="2" charset="0"/>
                <a:ea typeface="Open Sans SemiCondensed ExtraBo" pitchFamily="2" charset="0"/>
                <a:cs typeface="Open Sans SemiCondensed ExtraBo" pitchFamily="2" charset="0"/>
              </a:rPr>
              <a:t>Internationale</a:t>
            </a:r>
            <a:endParaRPr lang="en-US" sz="2800" dirty="0">
              <a:solidFill>
                <a:srgbClr val="000099"/>
              </a:solidFill>
              <a:latin typeface="Open Sans SemiCondensed ExtraBo" pitchFamily="2" charset="0"/>
              <a:ea typeface="Open Sans SemiCondensed ExtraBo" pitchFamily="2" charset="0"/>
              <a:cs typeface="Open Sans SemiCondensed ExtraBo" pitchFamily="2" charset="0"/>
            </a:endParaRPr>
          </a:p>
          <a:p>
            <a:pPr algn="ctr" eaLnBrk="0" hangingPunct="0"/>
            <a:r>
              <a:rPr lang="en-US" sz="2800" dirty="0" err="1">
                <a:solidFill>
                  <a:srgbClr val="000099"/>
                </a:solidFill>
                <a:latin typeface="Open Sans SemiCondensed ExtraBo" pitchFamily="2" charset="0"/>
                <a:ea typeface="Open Sans SemiCondensed ExtraBo" pitchFamily="2" charset="0"/>
                <a:cs typeface="Open Sans SemiCondensed ExtraBo" pitchFamily="2" charset="0"/>
              </a:rPr>
              <a:t>actie</a:t>
            </a:r>
            <a:endParaRPr lang="en-US" sz="2800" dirty="0">
              <a:solidFill>
                <a:srgbClr val="FF3300"/>
              </a:solidFill>
              <a:latin typeface="Open Sans SemiCondensed ExtraBo" pitchFamily="2" charset="0"/>
              <a:ea typeface="Open Sans SemiCondensed ExtraBo" pitchFamily="2" charset="0"/>
              <a:cs typeface="Open Sans SemiCondensed ExtraBo" pitchFamily="2" charset="0"/>
            </a:endParaRPr>
          </a:p>
        </p:txBody>
      </p:sp>
      <p:sp>
        <p:nvSpPr>
          <p:cNvPr id="141324" name="AutoShape 12"/>
          <p:cNvSpPr>
            <a:spLocks noChangeArrowheads="1"/>
          </p:cNvSpPr>
          <p:nvPr/>
        </p:nvSpPr>
        <p:spPr bwMode="auto">
          <a:xfrm>
            <a:off x="4341440" y="3701994"/>
            <a:ext cx="3124200" cy="762000"/>
          </a:xfrm>
          <a:prstGeom prst="roundRect">
            <a:avLst>
              <a:gd name="adj" fmla="val 16667"/>
            </a:avLst>
          </a:prstGeom>
          <a:solidFill>
            <a:srgbClr val="FFC000"/>
          </a:solidFill>
          <a:ln w="9525">
            <a:solidFill>
              <a:schemeClr val="tx1"/>
            </a:solidFill>
            <a:round/>
            <a:headEnd/>
            <a:tailEnd/>
          </a:ln>
        </p:spPr>
        <p:txBody>
          <a:bodyPr wrap="none" anchor="ctr"/>
          <a:lstStyle/>
          <a:p>
            <a:pPr algn="ctr" eaLnBrk="0" hangingPunct="0"/>
            <a:r>
              <a:rPr lang="en-US" sz="2800" dirty="0">
                <a:solidFill>
                  <a:srgbClr val="000099"/>
                </a:solidFill>
                <a:latin typeface="Open Sans SemiCondensed ExtraBo" pitchFamily="2" charset="0"/>
                <a:ea typeface="Open Sans SemiCondensed ExtraBo" pitchFamily="2" charset="0"/>
                <a:cs typeface="Open Sans SemiCondensed ExtraBo" pitchFamily="2" charset="0"/>
              </a:rPr>
              <a:t>New generations</a:t>
            </a:r>
          </a:p>
        </p:txBody>
      </p:sp>
      <p:sp>
        <p:nvSpPr>
          <p:cNvPr id="2" name="Titel 1">
            <a:extLst>
              <a:ext uri="{FF2B5EF4-FFF2-40B4-BE49-F238E27FC236}">
                <a16:creationId xmlns:a16="http://schemas.microsoft.com/office/drawing/2014/main" id="{B0B366C9-F7AF-107F-3AFD-27754B75B236}"/>
              </a:ext>
            </a:extLst>
          </p:cNvPr>
          <p:cNvSpPr>
            <a:spLocks noGrp="1"/>
          </p:cNvSpPr>
          <p:nvPr>
            <p:ph type="title"/>
          </p:nvPr>
        </p:nvSpPr>
        <p:spPr>
          <a:xfrm>
            <a:off x="838200" y="365125"/>
            <a:ext cx="10515600" cy="1325563"/>
          </a:xfrm>
        </p:spPr>
        <p:txBody>
          <a:bodyPr/>
          <a:lstStyle/>
          <a:p>
            <a:r>
              <a:rPr lang="nl-NL" dirty="0"/>
              <a:t>Waarom deze Commissies in een Rotary Club?</a:t>
            </a:r>
            <a:endParaRPr lang="nl-BE" dirty="0"/>
          </a:p>
        </p:txBody>
      </p:sp>
      <p:sp>
        <p:nvSpPr>
          <p:cNvPr id="3" name="Text Box 3">
            <a:extLst>
              <a:ext uri="{FF2B5EF4-FFF2-40B4-BE49-F238E27FC236}">
                <a16:creationId xmlns:a16="http://schemas.microsoft.com/office/drawing/2014/main" id="{AA57DC84-9903-9467-7361-089C99495A87}"/>
              </a:ext>
            </a:extLst>
          </p:cNvPr>
          <p:cNvSpPr txBox="1">
            <a:spLocks noChangeArrowheads="1"/>
          </p:cNvSpPr>
          <p:nvPr/>
        </p:nvSpPr>
        <p:spPr bwMode="auto">
          <a:xfrm>
            <a:off x="504568" y="3509887"/>
            <a:ext cx="2758008" cy="954107"/>
          </a:xfrm>
          <a:prstGeom prst="rect">
            <a:avLst/>
          </a:prstGeom>
          <a:noFill/>
          <a:ln w="57150" cmpd="thickThin">
            <a:solidFill>
              <a:srgbClr val="CC0000"/>
            </a:solidFill>
            <a:miter lim="800000"/>
            <a:headEnd/>
            <a:tailEnd/>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r>
              <a:rPr lang="en-US" sz="2800" dirty="0">
                <a:solidFill>
                  <a:srgbClr val="F7A81B"/>
                </a:solidFill>
                <a:latin typeface="Open Sans ExtraBold" pitchFamily="2" charset="0"/>
                <a:ea typeface="Open Sans ExtraBold" pitchFamily="2" charset="0"/>
                <a:cs typeface="Open Sans ExtraBold" pitchFamily="2" charset="0"/>
              </a:rPr>
              <a:t>4 ROTARY OBJECTIEVEN</a:t>
            </a:r>
            <a:endParaRPr lang="en-US" sz="4000" dirty="0">
              <a:solidFill>
                <a:srgbClr val="F7A81B"/>
              </a:solidFill>
              <a:latin typeface="Open Sans ExtraBold" pitchFamily="2" charset="0"/>
              <a:ea typeface="Open Sans ExtraBold" pitchFamily="2" charset="0"/>
              <a:cs typeface="Open Sans ExtraBold" pitchFamily="2" charset="0"/>
            </a:endParaRPr>
          </a:p>
        </p:txBody>
      </p:sp>
    </p:spTree>
    <p:extLst>
      <p:ext uri="{BB962C8B-B14F-4D97-AF65-F5344CB8AC3E}">
        <p14:creationId xmlns:p14="http://schemas.microsoft.com/office/powerpoint/2010/main" val="34434129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nl-BE" dirty="0"/>
              <a:t>In Gent: Rotary 6 Clubs – Rotaract 2 clubs</a:t>
            </a:r>
            <a:br>
              <a:rPr lang="nl-BE" dirty="0"/>
            </a:br>
            <a:r>
              <a:rPr lang="nl-BE" sz="2400" dirty="0">
                <a:hlinkClick r:id="rId3"/>
              </a:rPr>
              <a:t>http://www.rotaryingent.be</a:t>
            </a:r>
            <a:r>
              <a:rPr lang="nl-BE" sz="2400" dirty="0"/>
              <a:t> </a:t>
            </a:r>
            <a:endParaRPr lang="en-GB" sz="2400" dirty="0"/>
          </a:p>
        </p:txBody>
      </p:sp>
      <p:sp>
        <p:nvSpPr>
          <p:cNvPr id="3" name="Tijdelijke aanduiding voor inhoud 2">
            <a:extLst>
              <a:ext uri="{FF2B5EF4-FFF2-40B4-BE49-F238E27FC236}">
                <a16:creationId xmlns:a16="http://schemas.microsoft.com/office/drawing/2014/main" id="{36B7B452-2BA8-1A22-001D-89CCB8C9E692}"/>
              </a:ext>
            </a:extLst>
          </p:cNvPr>
          <p:cNvSpPr>
            <a:spLocks noGrp="1"/>
          </p:cNvSpPr>
          <p:nvPr>
            <p:ph idx="1"/>
          </p:nvPr>
        </p:nvSpPr>
        <p:spPr>
          <a:xfrm>
            <a:off x="838200" y="1825625"/>
            <a:ext cx="10515600" cy="4411687"/>
          </a:xfrm>
        </p:spPr>
        <p:txBody>
          <a:bodyPr>
            <a:normAutofit lnSpcReduction="10000"/>
          </a:bodyPr>
          <a:lstStyle/>
          <a:p>
            <a:r>
              <a:rPr lang="nl-BE" b="1" dirty="0">
                <a:solidFill>
                  <a:srgbClr val="FF0000"/>
                </a:solidFill>
              </a:rPr>
              <a:t>Rotary </a:t>
            </a:r>
            <a:r>
              <a:rPr lang="nl-BE" sz="2600" b="1" dirty="0">
                <a:solidFill>
                  <a:srgbClr val="FF0000"/>
                </a:solidFill>
              </a:rPr>
              <a:t>Gent</a:t>
            </a:r>
            <a:r>
              <a:rPr lang="nl-BE" b="1" dirty="0">
                <a:solidFill>
                  <a:srgbClr val="FF0000"/>
                </a:solidFill>
              </a:rPr>
              <a:t>, charter op 26 februari 1927  </a:t>
            </a:r>
          </a:p>
          <a:p>
            <a:r>
              <a:rPr lang="nl-BE" dirty="0"/>
              <a:t>Rotary </a:t>
            </a:r>
            <a:r>
              <a:rPr lang="nl-BE" sz="2600" b="1" dirty="0">
                <a:solidFill>
                  <a:srgbClr val="17458F"/>
                </a:solidFill>
              </a:rPr>
              <a:t>Gent-Haven </a:t>
            </a:r>
            <a:r>
              <a:rPr lang="nl-BE" sz="2600" b="1" dirty="0" err="1">
                <a:solidFill>
                  <a:srgbClr val="17458F"/>
                </a:solidFill>
              </a:rPr>
              <a:t>Gand-Maritime</a:t>
            </a:r>
            <a:r>
              <a:rPr lang="nl-BE" dirty="0"/>
              <a:t>, 12 maart 1962</a:t>
            </a:r>
          </a:p>
          <a:p>
            <a:r>
              <a:rPr lang="nl-BE" dirty="0"/>
              <a:t>Rotary </a:t>
            </a:r>
            <a:r>
              <a:rPr lang="nl-BE" sz="2600" b="1" dirty="0">
                <a:solidFill>
                  <a:srgbClr val="17458F"/>
                </a:solidFill>
              </a:rPr>
              <a:t>Gent-Zuid,</a:t>
            </a:r>
            <a:r>
              <a:rPr lang="nl-BE" dirty="0"/>
              <a:t> 14 november 1973</a:t>
            </a:r>
          </a:p>
          <a:p>
            <a:r>
              <a:rPr lang="nl-BE" dirty="0"/>
              <a:t>Rotary </a:t>
            </a:r>
            <a:r>
              <a:rPr lang="nl-BE" sz="2600" b="1" dirty="0">
                <a:solidFill>
                  <a:srgbClr val="17458F"/>
                </a:solidFill>
              </a:rPr>
              <a:t>Gent-Noord</a:t>
            </a:r>
            <a:r>
              <a:rPr lang="nl-BE" dirty="0"/>
              <a:t>, 7 mei 1977</a:t>
            </a:r>
          </a:p>
          <a:p>
            <a:r>
              <a:rPr lang="nl-BE" dirty="0"/>
              <a:t>Rotary </a:t>
            </a:r>
            <a:r>
              <a:rPr lang="nl-BE" sz="2600" b="1" dirty="0">
                <a:solidFill>
                  <a:srgbClr val="17458F"/>
                </a:solidFill>
              </a:rPr>
              <a:t>Gent-Prinsenhof</a:t>
            </a:r>
            <a:r>
              <a:rPr lang="nl-BE" dirty="0"/>
              <a:t>, 31 oktober 1988</a:t>
            </a:r>
          </a:p>
          <a:p>
            <a:r>
              <a:rPr lang="nl-BE" dirty="0"/>
              <a:t>Rotary </a:t>
            </a:r>
            <a:r>
              <a:rPr lang="nl-BE" sz="2600" b="1" dirty="0">
                <a:solidFill>
                  <a:srgbClr val="17458F"/>
                </a:solidFill>
              </a:rPr>
              <a:t>Gent-Portus Ganda</a:t>
            </a:r>
            <a:r>
              <a:rPr lang="nl-BE" b="1" dirty="0"/>
              <a:t>, </a:t>
            </a:r>
            <a:r>
              <a:rPr lang="nl-BE" dirty="0"/>
              <a:t>5 maart 2013</a:t>
            </a:r>
          </a:p>
          <a:p>
            <a:r>
              <a:rPr lang="nl-BE" b="1" dirty="0">
                <a:solidFill>
                  <a:schemeClr val="accent1"/>
                </a:solidFill>
              </a:rPr>
              <a:t>Rotaract Ghent</a:t>
            </a:r>
            <a:r>
              <a:rPr lang="nl-BE" dirty="0"/>
              <a:t>, 18 mei 1989</a:t>
            </a:r>
          </a:p>
          <a:p>
            <a:r>
              <a:rPr lang="nl-BE" b="1" dirty="0">
                <a:solidFill>
                  <a:schemeClr val="accent1"/>
                </a:solidFill>
              </a:rPr>
              <a:t>Rotaract Gent-Prinsenhof</a:t>
            </a:r>
            <a:r>
              <a:rPr lang="nl-BE" dirty="0"/>
              <a:t>, 5 januari 1999</a:t>
            </a:r>
          </a:p>
          <a:p>
            <a:endParaRPr lang="nl-BE" dirty="0"/>
          </a:p>
        </p:txBody>
      </p:sp>
    </p:spTree>
    <p:extLst>
      <p:ext uri="{BB962C8B-B14F-4D97-AF65-F5344CB8AC3E}">
        <p14:creationId xmlns:p14="http://schemas.microsoft.com/office/powerpoint/2010/main" val="286948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40" name="Picture 24" descr="chicago 1905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37" y="847888"/>
            <a:ext cx="7520384" cy="540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864524" y="304801"/>
            <a:ext cx="75174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800" dirty="0">
                <a:solidFill>
                  <a:srgbClr val="0067C8"/>
                </a:solidFill>
                <a:latin typeface="Open Sans Condensed SemiBold" pitchFamily="2" charset="0"/>
                <a:ea typeface="Open Sans Condensed SemiBold" pitchFamily="2" charset="0"/>
                <a:cs typeface="Open Sans Condensed SemiBold" pitchFamily="2" charset="0"/>
              </a:rPr>
              <a:t>CHICAGO - USA - 1900</a:t>
            </a:r>
          </a:p>
        </p:txBody>
      </p:sp>
      <p:pic>
        <p:nvPicPr>
          <p:cNvPr id="9232" name="Picture 16" descr="mod1 vote4women 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8221" y="1412776"/>
            <a:ext cx="241935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20480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nl-BE" dirty="0"/>
              <a:t>Rotary Gent– Charter </a:t>
            </a:r>
            <a:endParaRPr lang="en-GB" dirty="0"/>
          </a:p>
        </p:txBody>
      </p:sp>
      <p:sp>
        <p:nvSpPr>
          <p:cNvPr id="16387" name="Rectangle 3"/>
          <p:cNvSpPr>
            <a:spLocks noGrp="1" noChangeArrowheads="1"/>
          </p:cNvSpPr>
          <p:nvPr>
            <p:ph idx="1"/>
          </p:nvPr>
        </p:nvSpPr>
        <p:spPr>
          <a:xfrm>
            <a:off x="838200" y="1825625"/>
            <a:ext cx="9002216" cy="4351337"/>
          </a:xfrm>
        </p:spPr>
        <p:txBody>
          <a:bodyPr>
            <a:normAutofit fontScale="62500" lnSpcReduction="20000"/>
          </a:bodyPr>
          <a:lstStyle/>
          <a:p>
            <a:pPr eaLnBrk="1" hangingPunct="1">
              <a:defRPr/>
            </a:pPr>
            <a:r>
              <a:rPr lang="nl-BE" sz="4600" b="1" dirty="0">
                <a:solidFill>
                  <a:srgbClr val="FF0000"/>
                </a:solidFill>
              </a:rPr>
              <a:t>Officiële erkenning</a:t>
            </a:r>
            <a:r>
              <a:rPr lang="nl-BE" sz="4600" dirty="0">
                <a:solidFill>
                  <a:srgbClr val="FF0000"/>
                </a:solidFill>
              </a:rPr>
              <a:t>: 29 november 1926 – 3</a:t>
            </a:r>
            <a:r>
              <a:rPr lang="nl-BE" sz="4600" baseline="30000" dirty="0">
                <a:solidFill>
                  <a:srgbClr val="FF0000"/>
                </a:solidFill>
              </a:rPr>
              <a:t>e</a:t>
            </a:r>
            <a:r>
              <a:rPr lang="nl-BE" sz="4600" dirty="0">
                <a:solidFill>
                  <a:srgbClr val="FF0000"/>
                </a:solidFill>
              </a:rPr>
              <a:t> oudste club van België na Oostende en Bruxelles</a:t>
            </a:r>
          </a:p>
          <a:p>
            <a:pPr eaLnBrk="1" hangingPunct="1">
              <a:defRPr/>
            </a:pPr>
            <a:r>
              <a:rPr lang="nl-BE" sz="4600" b="1" dirty="0"/>
              <a:t>Charter</a:t>
            </a:r>
            <a:r>
              <a:rPr lang="nl-BE" sz="4600" dirty="0"/>
              <a:t>: 26 februari 1927</a:t>
            </a:r>
          </a:p>
          <a:p>
            <a:pPr eaLnBrk="1" hangingPunct="1">
              <a:defRPr/>
            </a:pPr>
            <a:r>
              <a:rPr lang="nl-BE" sz="4600" b="1" dirty="0"/>
              <a:t>Peterclubs: </a:t>
            </a:r>
            <a:r>
              <a:rPr lang="nl-BE" sz="4600" dirty="0"/>
              <a:t>RC Oostende en RC Bruxelles</a:t>
            </a:r>
          </a:p>
          <a:p>
            <a:pPr>
              <a:defRPr/>
            </a:pPr>
            <a:r>
              <a:rPr lang="nl-BE" sz="4600" b="1" dirty="0"/>
              <a:t>Initiatief</a:t>
            </a:r>
            <a:r>
              <a:rPr lang="nl-BE" sz="4600" dirty="0"/>
              <a:t>: Louis Montigny</a:t>
            </a:r>
          </a:p>
          <a:p>
            <a:pPr eaLnBrk="1" hangingPunct="1">
              <a:defRPr/>
            </a:pPr>
            <a:r>
              <a:rPr lang="nl-BE" sz="4500" b="1" dirty="0"/>
              <a:t>Stichtende leden</a:t>
            </a:r>
            <a:r>
              <a:rPr lang="nl-BE" sz="3200" dirty="0"/>
              <a:t>:</a:t>
            </a:r>
            <a:r>
              <a:rPr lang="nl-BE" sz="3600" dirty="0"/>
              <a:t>Auguste Pleis, Paul Vandenhaute, Alfred Seresia, Johann Hartmann, Alfred Minne, Armand Vanden Bos, Charles Bergen, Emile Tytgat, Léopold Henry, André de Bersaques, Emile Vincent, Louis Montigny, Paul Colmant, Adolphe Seresia, Louis Fredericq, Robert Heughebaert, Henry Bancroft Livingston, James Duvivier</a:t>
            </a:r>
            <a:br>
              <a:rPr lang="nl-BE" sz="3600" dirty="0">
                <a:highlight>
                  <a:srgbClr val="FFFF00"/>
                </a:highlight>
              </a:rPr>
            </a:br>
            <a:endParaRPr lang="nl-BE" sz="3600" dirty="0">
              <a:highlight>
                <a:srgbClr val="FFFF00"/>
              </a:highlight>
            </a:endParaRPr>
          </a:p>
        </p:txBody>
      </p:sp>
    </p:spTree>
    <p:extLst>
      <p:ext uri="{BB962C8B-B14F-4D97-AF65-F5344CB8AC3E}">
        <p14:creationId xmlns:p14="http://schemas.microsoft.com/office/powerpoint/2010/main" val="3394272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nl-BE" dirty="0"/>
              <a:t>Rotary Gent – structuur georganiseerd als G.I.F.T. vzw 2023-24</a:t>
            </a:r>
            <a:endParaRPr lang="en-GB" sz="3600" dirty="0"/>
          </a:p>
        </p:txBody>
      </p:sp>
      <p:sp>
        <p:nvSpPr>
          <p:cNvPr id="16387" name="Rectangle 3"/>
          <p:cNvSpPr>
            <a:spLocks noGrp="1" noChangeArrowheads="1"/>
          </p:cNvSpPr>
          <p:nvPr>
            <p:ph idx="1"/>
          </p:nvPr>
        </p:nvSpPr>
        <p:spPr/>
        <p:txBody>
          <a:bodyPr>
            <a:normAutofit fontScale="92500" lnSpcReduction="10000"/>
          </a:bodyPr>
          <a:lstStyle/>
          <a:p>
            <a:pPr eaLnBrk="1" hangingPunct="1">
              <a:defRPr/>
            </a:pPr>
            <a:r>
              <a:rPr lang="nl-BE" sz="2800" b="1" dirty="0">
                <a:solidFill>
                  <a:srgbClr val="17458F"/>
                </a:solidFill>
              </a:rPr>
              <a:t>Comité</a:t>
            </a:r>
            <a:r>
              <a:rPr lang="nl-BE" sz="2800" dirty="0"/>
              <a:t> (Dagelijks bestuur)</a:t>
            </a:r>
          </a:p>
          <a:p>
            <a:pPr lvl="1" eaLnBrk="1" hangingPunct="1">
              <a:defRPr/>
            </a:pPr>
            <a:r>
              <a:rPr lang="en-GB" sz="2400" b="1" dirty="0" err="1">
                <a:solidFill>
                  <a:schemeClr val="accent1"/>
                </a:solidFill>
              </a:rPr>
              <a:t>Voorzitter</a:t>
            </a:r>
            <a:r>
              <a:rPr lang="en-GB" sz="2400" dirty="0"/>
              <a:t>: Koen Lips – </a:t>
            </a:r>
            <a:r>
              <a:rPr lang="en-GB" sz="2400" b="1" dirty="0">
                <a:solidFill>
                  <a:schemeClr val="accent1"/>
                </a:solidFill>
              </a:rPr>
              <a:t>Past-</a:t>
            </a:r>
            <a:r>
              <a:rPr lang="en-GB" sz="2400" b="1" dirty="0" err="1">
                <a:solidFill>
                  <a:schemeClr val="accent1"/>
                </a:solidFill>
              </a:rPr>
              <a:t>Voorzitter</a:t>
            </a:r>
            <a:r>
              <a:rPr lang="en-GB" sz="2400" dirty="0"/>
              <a:t>: Pierre </a:t>
            </a:r>
            <a:r>
              <a:rPr lang="en-GB" sz="2400" dirty="0" err="1"/>
              <a:t>Perne</a:t>
            </a:r>
            <a:r>
              <a:rPr lang="en-GB" sz="2400" dirty="0"/>
              <a:t> – </a:t>
            </a:r>
            <a:r>
              <a:rPr lang="en-GB" sz="2400" b="1" dirty="0" err="1">
                <a:solidFill>
                  <a:schemeClr val="accent1"/>
                </a:solidFill>
              </a:rPr>
              <a:t>Inkomend</a:t>
            </a:r>
            <a:r>
              <a:rPr lang="en-GB" sz="2400" b="1" dirty="0">
                <a:solidFill>
                  <a:schemeClr val="accent1"/>
                </a:solidFill>
              </a:rPr>
              <a:t> </a:t>
            </a:r>
            <a:r>
              <a:rPr lang="en-GB" sz="2400" b="1" dirty="0" err="1">
                <a:solidFill>
                  <a:schemeClr val="accent1"/>
                </a:solidFill>
              </a:rPr>
              <a:t>Voorzitter</a:t>
            </a:r>
            <a:r>
              <a:rPr lang="en-GB" b="1" dirty="0">
                <a:solidFill>
                  <a:schemeClr val="accent1"/>
                </a:solidFill>
              </a:rPr>
              <a:t>:</a:t>
            </a:r>
            <a:r>
              <a:rPr lang="en-GB" sz="2400" dirty="0"/>
              <a:t> Philippe </a:t>
            </a:r>
            <a:r>
              <a:rPr lang="en-GB" sz="2400" dirty="0" err="1"/>
              <a:t>Carchon</a:t>
            </a:r>
            <a:r>
              <a:rPr lang="en-GB" sz="2400" dirty="0"/>
              <a:t> – </a:t>
            </a:r>
            <a:r>
              <a:rPr lang="en-GB" sz="2400" b="1" dirty="0" err="1">
                <a:solidFill>
                  <a:schemeClr val="accent1"/>
                </a:solidFill>
              </a:rPr>
              <a:t>Genomineerd</a:t>
            </a:r>
            <a:r>
              <a:rPr lang="en-GB" sz="2400" b="1" dirty="0">
                <a:solidFill>
                  <a:schemeClr val="accent1"/>
                </a:solidFill>
              </a:rPr>
              <a:t> </a:t>
            </a:r>
            <a:r>
              <a:rPr lang="en-GB" sz="2400" b="1" dirty="0" err="1">
                <a:solidFill>
                  <a:schemeClr val="accent1"/>
                </a:solidFill>
              </a:rPr>
              <a:t>Voorzitter</a:t>
            </a:r>
            <a:r>
              <a:rPr lang="en-GB" sz="2400" dirty="0"/>
              <a:t>: Dominique </a:t>
            </a:r>
            <a:r>
              <a:rPr lang="en-GB" sz="2400" dirty="0" err="1"/>
              <a:t>Delbeke</a:t>
            </a:r>
            <a:r>
              <a:rPr lang="en-GB" dirty="0"/>
              <a:t> – </a:t>
            </a:r>
            <a:r>
              <a:rPr lang="en-GB" sz="2400" b="1" dirty="0" err="1">
                <a:solidFill>
                  <a:schemeClr val="accent1"/>
                </a:solidFill>
              </a:rPr>
              <a:t>Secretaris</a:t>
            </a:r>
            <a:r>
              <a:rPr lang="en-GB" sz="2400" dirty="0"/>
              <a:t>: Stephan </a:t>
            </a:r>
            <a:r>
              <a:rPr lang="en-GB" sz="2400" dirty="0" err="1"/>
              <a:t>Rahier</a:t>
            </a:r>
            <a:r>
              <a:rPr lang="en-GB" sz="2400" dirty="0"/>
              <a:t> – </a:t>
            </a:r>
            <a:r>
              <a:rPr lang="en-GB" sz="2400" b="1" dirty="0" err="1">
                <a:solidFill>
                  <a:schemeClr val="accent1"/>
                </a:solidFill>
              </a:rPr>
              <a:t>Penningmeester</a:t>
            </a:r>
            <a:r>
              <a:rPr lang="en-GB" sz="2400" dirty="0"/>
              <a:t>: Henri de </a:t>
            </a:r>
            <a:r>
              <a:rPr lang="en-GB" sz="2400" dirty="0" err="1"/>
              <a:t>Hemptinne</a:t>
            </a:r>
            <a:r>
              <a:rPr lang="en-GB" sz="2400" dirty="0"/>
              <a:t> – </a:t>
            </a:r>
            <a:r>
              <a:rPr lang="en-GB" b="1" dirty="0" err="1">
                <a:solidFill>
                  <a:schemeClr val="accent1"/>
                </a:solidFill>
              </a:rPr>
              <a:t>P</a:t>
            </a:r>
            <a:r>
              <a:rPr lang="en-GB" sz="2400" b="1" dirty="0" err="1">
                <a:solidFill>
                  <a:schemeClr val="accent1"/>
                </a:solidFill>
              </a:rPr>
              <a:t>rotocolchef</a:t>
            </a:r>
            <a:r>
              <a:rPr lang="en-GB" sz="2400" dirty="0"/>
              <a:t>: James </a:t>
            </a:r>
            <a:r>
              <a:rPr lang="en-GB" sz="2400" dirty="0" err="1"/>
              <a:t>Turcksin</a:t>
            </a:r>
            <a:r>
              <a:rPr lang="en-GB" sz="2400" dirty="0"/>
              <a:t> – </a:t>
            </a:r>
            <a:r>
              <a:rPr lang="en-GB" sz="2400" b="1" dirty="0" err="1">
                <a:solidFill>
                  <a:schemeClr val="accent1"/>
                </a:solidFill>
              </a:rPr>
              <a:t>Cico</a:t>
            </a:r>
            <a:r>
              <a:rPr lang="en-GB" sz="2400" dirty="0"/>
              <a:t>: Jacques </a:t>
            </a:r>
            <a:r>
              <a:rPr lang="en-GB" sz="2400" dirty="0" err="1"/>
              <a:t>Eichperger</a:t>
            </a:r>
            <a:r>
              <a:rPr lang="en-GB" sz="2400" dirty="0"/>
              <a:t> – </a:t>
            </a:r>
            <a:r>
              <a:rPr lang="en-GB" b="1" dirty="0" err="1">
                <a:solidFill>
                  <a:schemeClr val="accent1"/>
                </a:solidFill>
              </a:rPr>
              <a:t>V</a:t>
            </a:r>
            <a:r>
              <a:rPr lang="en-GB" sz="2400" b="1" dirty="0" err="1">
                <a:solidFill>
                  <a:schemeClr val="accent1"/>
                </a:solidFill>
              </a:rPr>
              <a:t>oorzitter</a:t>
            </a:r>
            <a:r>
              <a:rPr lang="en-GB" sz="2400" b="1" dirty="0">
                <a:solidFill>
                  <a:schemeClr val="accent1"/>
                </a:solidFill>
              </a:rPr>
              <a:t> DAG</a:t>
            </a:r>
            <a:r>
              <a:rPr lang="en-GB" sz="2400" dirty="0"/>
              <a:t>: Sylvie </a:t>
            </a:r>
            <a:r>
              <a:rPr lang="en-GB" sz="2400" dirty="0" err="1"/>
              <a:t>Dubrulle</a:t>
            </a:r>
            <a:endParaRPr lang="en-GB" sz="2400" dirty="0"/>
          </a:p>
          <a:p>
            <a:pPr lvl="1" eaLnBrk="1" hangingPunct="1">
              <a:defRPr/>
            </a:pPr>
            <a:r>
              <a:rPr lang="en-GB" sz="2400" i="1" dirty="0" err="1"/>
              <a:t>Komt</a:t>
            </a:r>
            <a:r>
              <a:rPr lang="en-GB" sz="2400" i="1" dirty="0"/>
              <a:t> </a:t>
            </a:r>
            <a:r>
              <a:rPr lang="en-GB" sz="2400" i="1" dirty="0" err="1"/>
              <a:t>tweemaandelijks</a:t>
            </a:r>
            <a:r>
              <a:rPr lang="en-GB" sz="2400" i="1" dirty="0"/>
              <a:t> </a:t>
            </a:r>
            <a:r>
              <a:rPr lang="en-GB" sz="2400" i="1" dirty="0" err="1"/>
              <a:t>samen</a:t>
            </a:r>
            <a:endParaRPr lang="en-GB" sz="2400" i="1" dirty="0"/>
          </a:p>
          <a:p>
            <a:pPr eaLnBrk="1" hangingPunct="1">
              <a:defRPr/>
            </a:pPr>
            <a:r>
              <a:rPr lang="en-GB" b="1" dirty="0" err="1">
                <a:solidFill>
                  <a:srgbClr val="17458F"/>
                </a:solidFill>
              </a:rPr>
              <a:t>Uitgebreid</a:t>
            </a:r>
            <a:r>
              <a:rPr lang="en-GB" b="1" dirty="0">
                <a:solidFill>
                  <a:srgbClr val="17458F"/>
                </a:solidFill>
              </a:rPr>
              <a:t> </a:t>
            </a:r>
            <a:r>
              <a:rPr lang="en-GB" b="1" dirty="0" err="1">
                <a:solidFill>
                  <a:srgbClr val="17458F"/>
                </a:solidFill>
              </a:rPr>
              <a:t>comité</a:t>
            </a:r>
            <a:endParaRPr lang="en-GB" b="1" dirty="0">
              <a:solidFill>
                <a:srgbClr val="17458F"/>
              </a:solidFill>
            </a:endParaRPr>
          </a:p>
          <a:p>
            <a:pPr lvl="1">
              <a:defRPr/>
            </a:pPr>
            <a:r>
              <a:rPr lang="en-GB" dirty="0" err="1"/>
              <a:t>Comité</a:t>
            </a:r>
            <a:r>
              <a:rPr lang="en-GB" dirty="0"/>
              <a:t> + alle </a:t>
            </a:r>
            <a:r>
              <a:rPr lang="en-GB" dirty="0" err="1"/>
              <a:t>commissie</a:t>
            </a:r>
            <a:r>
              <a:rPr lang="en-GB" dirty="0"/>
              <a:t> </a:t>
            </a:r>
            <a:r>
              <a:rPr lang="en-GB" dirty="0" err="1"/>
              <a:t>voorzitters</a:t>
            </a:r>
            <a:endParaRPr lang="en-GB" dirty="0"/>
          </a:p>
          <a:p>
            <a:pPr lvl="1">
              <a:defRPr/>
            </a:pPr>
            <a:r>
              <a:rPr lang="en-GB" i="1" dirty="0" err="1"/>
              <a:t>Komt</a:t>
            </a:r>
            <a:r>
              <a:rPr lang="en-GB" i="1" dirty="0"/>
              <a:t> </a:t>
            </a:r>
            <a:r>
              <a:rPr lang="en-GB" i="1" dirty="0" err="1"/>
              <a:t>samen</a:t>
            </a:r>
            <a:r>
              <a:rPr lang="en-GB" i="1" dirty="0"/>
              <a:t> </a:t>
            </a:r>
            <a:r>
              <a:rPr lang="en-GB" i="1" dirty="0" err="1"/>
              <a:t>indien</a:t>
            </a:r>
            <a:r>
              <a:rPr lang="en-GB" i="1" dirty="0"/>
              <a:t> </a:t>
            </a:r>
            <a:r>
              <a:rPr lang="en-GB" i="1" dirty="0" err="1"/>
              <a:t>nodig</a:t>
            </a:r>
            <a:endParaRPr lang="en-GB" i="1" dirty="0"/>
          </a:p>
          <a:p>
            <a:pPr eaLnBrk="1" hangingPunct="1">
              <a:defRPr/>
            </a:pPr>
            <a:r>
              <a:rPr lang="en-GB" sz="2800" b="1" dirty="0">
                <a:solidFill>
                  <a:srgbClr val="17458F"/>
                </a:solidFill>
              </a:rPr>
              <a:t>General Assembly</a:t>
            </a:r>
            <a:endParaRPr lang="en-GB" sz="2800" dirty="0"/>
          </a:p>
          <a:p>
            <a:pPr lvl="1" eaLnBrk="1" hangingPunct="1">
              <a:defRPr/>
            </a:pPr>
            <a:r>
              <a:rPr lang="en-GB" sz="2400" dirty="0" err="1"/>
              <a:t>Algemene</a:t>
            </a:r>
            <a:r>
              <a:rPr lang="en-GB" sz="2400" dirty="0"/>
              <a:t> </a:t>
            </a:r>
            <a:r>
              <a:rPr lang="en-GB" sz="2400" dirty="0" err="1"/>
              <a:t>vergadering</a:t>
            </a:r>
            <a:r>
              <a:rPr lang="en-GB" sz="2400" dirty="0"/>
              <a:t> (members only)</a:t>
            </a:r>
          </a:p>
          <a:p>
            <a:pPr lvl="1" eaLnBrk="1" hangingPunct="1">
              <a:defRPr/>
            </a:pPr>
            <a:r>
              <a:rPr lang="en-GB" i="1" dirty="0" err="1"/>
              <a:t>Statutair</a:t>
            </a:r>
            <a:r>
              <a:rPr lang="en-GB" i="1" dirty="0"/>
              <a:t> </a:t>
            </a:r>
            <a:r>
              <a:rPr lang="en-GB" i="1" dirty="0" err="1"/>
              <a:t>vastgelegd</a:t>
            </a:r>
            <a:r>
              <a:rPr lang="en-GB" i="1" dirty="0"/>
              <a:t> in </a:t>
            </a:r>
            <a:r>
              <a:rPr lang="en-GB" sz="2400" i="1" dirty="0" err="1"/>
              <a:t>december</a:t>
            </a:r>
            <a:r>
              <a:rPr lang="en-GB" sz="2400" i="1" dirty="0"/>
              <a:t>  &amp; </a:t>
            </a:r>
            <a:r>
              <a:rPr lang="en-GB" sz="2400" i="1" dirty="0" err="1"/>
              <a:t>juni</a:t>
            </a:r>
            <a:endParaRPr lang="en-GB" sz="2400" i="1" dirty="0"/>
          </a:p>
          <a:p>
            <a:pPr eaLnBrk="1" hangingPunct="1">
              <a:defRPr/>
            </a:pPr>
            <a:endParaRPr lang="en-GB" sz="2800" dirty="0"/>
          </a:p>
        </p:txBody>
      </p:sp>
    </p:spTree>
    <p:extLst>
      <p:ext uri="{BB962C8B-B14F-4D97-AF65-F5344CB8AC3E}">
        <p14:creationId xmlns:p14="http://schemas.microsoft.com/office/powerpoint/2010/main" val="612254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65125"/>
            <a:ext cx="10515600" cy="975643"/>
          </a:xfrm>
        </p:spPr>
        <p:txBody>
          <a:bodyPr/>
          <a:lstStyle/>
          <a:p>
            <a:pPr eaLnBrk="1" hangingPunct="1">
              <a:defRPr/>
            </a:pPr>
            <a:r>
              <a:rPr lang="nl-BE" dirty="0"/>
              <a:t>Rotary Gent – G.I.F.T. vzw structuur </a:t>
            </a:r>
            <a:r>
              <a:rPr lang="nl-BE" sz="3200" dirty="0"/>
              <a:t>(vervolg)</a:t>
            </a:r>
            <a:endParaRPr lang="en-GB" dirty="0"/>
          </a:p>
        </p:txBody>
      </p:sp>
      <p:sp>
        <p:nvSpPr>
          <p:cNvPr id="17411" name="Rectangle 3"/>
          <p:cNvSpPr>
            <a:spLocks noGrp="1" noChangeArrowheads="1"/>
          </p:cNvSpPr>
          <p:nvPr>
            <p:ph idx="1"/>
          </p:nvPr>
        </p:nvSpPr>
        <p:spPr>
          <a:xfrm>
            <a:off x="838200" y="1412776"/>
            <a:ext cx="10515600" cy="5256583"/>
          </a:xfrm>
        </p:spPr>
        <p:txBody>
          <a:bodyPr>
            <a:noAutofit/>
          </a:bodyPr>
          <a:lstStyle/>
          <a:p>
            <a:pPr eaLnBrk="1" hangingPunct="1">
              <a:lnSpc>
                <a:spcPct val="90000"/>
              </a:lnSpc>
              <a:defRPr/>
            </a:pPr>
            <a:r>
              <a:rPr lang="nl-BE" sz="2400" b="1" dirty="0"/>
              <a:t>Commissies - voorzitter</a:t>
            </a:r>
            <a:endParaRPr lang="en-GB" sz="2400" b="1" dirty="0"/>
          </a:p>
          <a:p>
            <a:pPr lvl="1" eaLnBrk="1" hangingPunct="1">
              <a:lnSpc>
                <a:spcPct val="90000"/>
              </a:lnSpc>
              <a:defRPr/>
            </a:pPr>
            <a:r>
              <a:rPr lang="en-GB" sz="2000" dirty="0" err="1">
                <a:solidFill>
                  <a:schemeClr val="accent1"/>
                </a:solidFill>
              </a:rPr>
              <a:t>Archief</a:t>
            </a:r>
            <a:r>
              <a:rPr lang="en-GB" sz="2000" dirty="0"/>
              <a:t> -  Didier van den Hove</a:t>
            </a:r>
          </a:p>
          <a:p>
            <a:pPr lvl="1">
              <a:defRPr/>
            </a:pPr>
            <a:r>
              <a:rPr lang="en-GB" sz="2000" dirty="0" err="1">
                <a:solidFill>
                  <a:schemeClr val="accent1"/>
                </a:solidFill>
              </a:rPr>
              <a:t>Beroepsactie</a:t>
            </a:r>
            <a:r>
              <a:rPr lang="en-GB" sz="2000" dirty="0">
                <a:solidFill>
                  <a:schemeClr val="accent1"/>
                </a:solidFill>
              </a:rPr>
              <a:t> </a:t>
            </a:r>
            <a:r>
              <a:rPr lang="en-GB" sz="2000" dirty="0" err="1">
                <a:solidFill>
                  <a:schemeClr val="accent1"/>
                </a:solidFill>
              </a:rPr>
              <a:t>en</a:t>
            </a:r>
            <a:r>
              <a:rPr lang="en-GB" sz="2000" dirty="0">
                <a:solidFill>
                  <a:schemeClr val="accent1"/>
                </a:solidFill>
              </a:rPr>
              <a:t> </a:t>
            </a:r>
            <a:r>
              <a:rPr lang="en-GB" sz="2000" dirty="0" err="1">
                <a:solidFill>
                  <a:schemeClr val="accent1"/>
                </a:solidFill>
              </a:rPr>
              <a:t>ethiek</a:t>
            </a:r>
            <a:r>
              <a:rPr lang="en-GB" sz="2000" dirty="0">
                <a:solidFill>
                  <a:schemeClr val="accent1"/>
                </a:solidFill>
              </a:rPr>
              <a:t> </a:t>
            </a:r>
            <a:r>
              <a:rPr lang="en-GB" sz="2000" dirty="0"/>
              <a:t>– Michel </a:t>
            </a:r>
            <a:r>
              <a:rPr lang="en-GB" sz="2000" dirty="0" err="1"/>
              <a:t>Tanret</a:t>
            </a:r>
            <a:endParaRPr lang="en-GB" sz="2000" dirty="0"/>
          </a:p>
          <a:p>
            <a:pPr lvl="1" eaLnBrk="1" hangingPunct="1">
              <a:lnSpc>
                <a:spcPct val="90000"/>
              </a:lnSpc>
              <a:defRPr/>
            </a:pPr>
            <a:r>
              <a:rPr lang="en-GB" sz="2000" dirty="0">
                <a:solidFill>
                  <a:schemeClr val="accent1"/>
                </a:solidFill>
              </a:rPr>
              <a:t>Camaraderie</a:t>
            </a:r>
            <a:r>
              <a:rPr lang="en-GB" sz="2000" dirty="0"/>
              <a:t> – Serge Van </a:t>
            </a:r>
            <a:r>
              <a:rPr lang="en-GB" sz="2000" dirty="0" err="1"/>
              <a:t>Hoorde</a:t>
            </a:r>
            <a:endParaRPr lang="en-GB" sz="2000" dirty="0"/>
          </a:p>
          <a:p>
            <a:pPr lvl="1">
              <a:defRPr/>
            </a:pPr>
            <a:r>
              <a:rPr lang="en-GB" sz="2000" dirty="0">
                <a:solidFill>
                  <a:schemeClr val="accent1"/>
                </a:solidFill>
              </a:rPr>
              <a:t>DAG - </a:t>
            </a:r>
            <a:r>
              <a:rPr lang="en-GB" sz="2000" dirty="0" err="1">
                <a:solidFill>
                  <a:schemeClr val="accent1"/>
                </a:solidFill>
              </a:rPr>
              <a:t>Dienst</a:t>
            </a:r>
            <a:r>
              <a:rPr lang="en-GB" sz="2000" dirty="0">
                <a:solidFill>
                  <a:schemeClr val="accent1"/>
                </a:solidFill>
              </a:rPr>
              <a:t> </a:t>
            </a:r>
            <a:r>
              <a:rPr lang="en-GB" sz="2000" dirty="0" err="1">
                <a:solidFill>
                  <a:schemeClr val="accent1"/>
                </a:solidFill>
              </a:rPr>
              <a:t>aan</a:t>
            </a:r>
            <a:r>
              <a:rPr lang="en-GB" sz="2000" dirty="0">
                <a:solidFill>
                  <a:schemeClr val="accent1"/>
                </a:solidFill>
              </a:rPr>
              <a:t> de </a:t>
            </a:r>
            <a:r>
              <a:rPr lang="en-GB" sz="2000" dirty="0" err="1">
                <a:solidFill>
                  <a:schemeClr val="accent1"/>
                </a:solidFill>
              </a:rPr>
              <a:t>gemeenschap</a:t>
            </a:r>
            <a:r>
              <a:rPr lang="en-GB" sz="2000" dirty="0">
                <a:solidFill>
                  <a:schemeClr val="accent1"/>
                </a:solidFill>
              </a:rPr>
              <a:t> </a:t>
            </a:r>
            <a:r>
              <a:rPr lang="en-GB" sz="2000" dirty="0"/>
              <a:t>– Sylvie </a:t>
            </a:r>
            <a:r>
              <a:rPr lang="en-GB" sz="2000" dirty="0" err="1"/>
              <a:t>Dubrulle</a:t>
            </a:r>
            <a:endParaRPr lang="en-GB" sz="2000" dirty="0"/>
          </a:p>
          <a:p>
            <a:pPr lvl="1" eaLnBrk="1" hangingPunct="1">
              <a:lnSpc>
                <a:spcPct val="90000"/>
              </a:lnSpc>
              <a:defRPr/>
            </a:pPr>
            <a:r>
              <a:rPr lang="en-GB" sz="2000" dirty="0">
                <a:solidFill>
                  <a:schemeClr val="accent1"/>
                </a:solidFill>
              </a:rPr>
              <a:t>Fundraising Concert </a:t>
            </a:r>
            <a:r>
              <a:rPr lang="en-GB" sz="2000" dirty="0"/>
              <a:t>– Pierre </a:t>
            </a:r>
            <a:r>
              <a:rPr lang="en-GB" sz="2000" dirty="0" err="1"/>
              <a:t>Huyghebaert</a:t>
            </a:r>
            <a:endParaRPr lang="en-GB" sz="2000" dirty="0"/>
          </a:p>
          <a:p>
            <a:pPr lvl="1" eaLnBrk="1" hangingPunct="1">
              <a:lnSpc>
                <a:spcPct val="90000"/>
              </a:lnSpc>
              <a:defRPr/>
            </a:pPr>
            <a:r>
              <a:rPr lang="en-GB" sz="2000" dirty="0">
                <a:solidFill>
                  <a:schemeClr val="accent1"/>
                </a:solidFill>
              </a:rPr>
              <a:t>Fundraising ROSA </a:t>
            </a:r>
            <a:r>
              <a:rPr lang="en-GB" sz="2000" dirty="0"/>
              <a:t>– </a:t>
            </a:r>
            <a:r>
              <a:rPr lang="en-GB" sz="2000" dirty="0" err="1"/>
              <a:t>Madjid</a:t>
            </a:r>
            <a:r>
              <a:rPr lang="en-GB" sz="2000" dirty="0"/>
              <a:t> </a:t>
            </a:r>
            <a:r>
              <a:rPr lang="en-GB" sz="2000" dirty="0" err="1"/>
              <a:t>Gordjestani</a:t>
            </a:r>
            <a:r>
              <a:rPr lang="en-GB" sz="2000" dirty="0"/>
              <a:t> &amp; Serge Van </a:t>
            </a:r>
            <a:r>
              <a:rPr lang="en-GB" sz="2000" dirty="0" err="1"/>
              <a:t>Hoorde</a:t>
            </a:r>
            <a:endParaRPr lang="en-GB" sz="2000" dirty="0"/>
          </a:p>
          <a:p>
            <a:pPr lvl="1">
              <a:defRPr/>
            </a:pPr>
            <a:r>
              <a:rPr lang="en-GB" sz="2000" dirty="0">
                <a:solidFill>
                  <a:schemeClr val="accent1"/>
                </a:solidFill>
              </a:rPr>
              <a:t>Internationale </a:t>
            </a:r>
            <a:r>
              <a:rPr lang="en-GB" sz="2000" dirty="0" err="1">
                <a:solidFill>
                  <a:schemeClr val="accent1"/>
                </a:solidFill>
              </a:rPr>
              <a:t>actie</a:t>
            </a:r>
            <a:r>
              <a:rPr lang="en-GB" sz="2000" dirty="0">
                <a:solidFill>
                  <a:schemeClr val="accent1"/>
                </a:solidFill>
              </a:rPr>
              <a:t> </a:t>
            </a:r>
            <a:r>
              <a:rPr lang="en-GB" sz="2000" dirty="0"/>
              <a:t>– Dominique </a:t>
            </a:r>
            <a:r>
              <a:rPr lang="en-GB" sz="2000" dirty="0" err="1"/>
              <a:t>Delbeke</a:t>
            </a:r>
            <a:r>
              <a:rPr lang="en-GB" sz="2000" dirty="0"/>
              <a:t>  (</a:t>
            </a:r>
            <a:r>
              <a:rPr lang="en-GB" sz="2000" dirty="0" err="1">
                <a:solidFill>
                  <a:schemeClr val="accent1"/>
                </a:solidFill>
              </a:rPr>
              <a:t>contactclubs</a:t>
            </a:r>
            <a:r>
              <a:rPr lang="en-GB" sz="2000" dirty="0"/>
              <a:t>: Liège (B) - Lille (FR) – Margate (GB) – Utrecht-West (NL)) </a:t>
            </a:r>
          </a:p>
          <a:p>
            <a:pPr lvl="1">
              <a:defRPr/>
            </a:pPr>
            <a:r>
              <a:rPr lang="en-GB" sz="2000" dirty="0">
                <a:solidFill>
                  <a:schemeClr val="accent1"/>
                </a:solidFill>
              </a:rPr>
              <a:t>New Generations </a:t>
            </a:r>
            <a:r>
              <a:rPr lang="en-GB" sz="2000" dirty="0"/>
              <a:t>– Monique Jacobus</a:t>
            </a:r>
            <a:endParaRPr lang="en-GB" sz="2000" dirty="0">
              <a:highlight>
                <a:srgbClr val="FFFF00"/>
              </a:highlight>
            </a:endParaRPr>
          </a:p>
          <a:p>
            <a:pPr lvl="1">
              <a:defRPr/>
            </a:pPr>
            <a:r>
              <a:rPr lang="en-GB" sz="2000" dirty="0" err="1">
                <a:solidFill>
                  <a:schemeClr val="accent1"/>
                </a:solidFill>
              </a:rPr>
              <a:t>Ledenbehee</a:t>
            </a:r>
            <a:r>
              <a:rPr lang="en-GB" sz="2000" dirty="0" err="1"/>
              <a:t>r</a:t>
            </a:r>
            <a:r>
              <a:rPr lang="en-GB" sz="2000" dirty="0"/>
              <a:t> – Pierre </a:t>
            </a:r>
            <a:r>
              <a:rPr lang="en-GB" sz="2000" dirty="0" err="1"/>
              <a:t>Perne</a:t>
            </a:r>
            <a:endParaRPr lang="en-GB" sz="2000" dirty="0">
              <a:highlight>
                <a:srgbClr val="FFFF00"/>
              </a:highlight>
            </a:endParaRPr>
          </a:p>
          <a:p>
            <a:pPr lvl="1" eaLnBrk="1" hangingPunct="1">
              <a:lnSpc>
                <a:spcPct val="90000"/>
              </a:lnSpc>
              <a:defRPr/>
            </a:pPr>
            <a:r>
              <a:rPr lang="en-GB" sz="2000" dirty="0">
                <a:solidFill>
                  <a:schemeClr val="accent1"/>
                </a:solidFill>
              </a:rPr>
              <a:t>Rotary Foundation </a:t>
            </a:r>
            <a:r>
              <a:rPr lang="en-GB" sz="2000" dirty="0"/>
              <a:t>– Jacques </a:t>
            </a:r>
            <a:r>
              <a:rPr lang="en-GB" sz="2000" dirty="0" err="1"/>
              <a:t>Eichperger</a:t>
            </a:r>
            <a:endParaRPr lang="en-GB" sz="2000" dirty="0"/>
          </a:p>
          <a:p>
            <a:pPr lvl="1" eaLnBrk="1" hangingPunct="1">
              <a:lnSpc>
                <a:spcPct val="90000"/>
              </a:lnSpc>
              <a:defRPr/>
            </a:pPr>
            <a:r>
              <a:rPr lang="en-GB" sz="2000" dirty="0">
                <a:solidFill>
                  <a:schemeClr val="accent1"/>
                </a:solidFill>
              </a:rPr>
              <a:t>100-jaar RC Gent </a:t>
            </a:r>
            <a:r>
              <a:rPr lang="en-GB" sz="2000" dirty="0"/>
              <a:t>– Henri de </a:t>
            </a:r>
            <a:r>
              <a:rPr lang="en-GB" sz="2000" dirty="0" err="1"/>
              <a:t>Hemptinne</a:t>
            </a:r>
            <a:endParaRPr lang="en-GB" sz="2000" dirty="0"/>
          </a:p>
          <a:p>
            <a:pPr eaLnBrk="1" hangingPunct="1">
              <a:lnSpc>
                <a:spcPct val="90000"/>
              </a:lnSpc>
              <a:defRPr/>
            </a:pPr>
            <a:r>
              <a:rPr lang="en-GB" sz="2400" dirty="0"/>
              <a:t>Elk lid </a:t>
            </a:r>
            <a:r>
              <a:rPr lang="en-GB" sz="2400" dirty="0" err="1"/>
              <a:t>moet</a:t>
            </a:r>
            <a:r>
              <a:rPr lang="en-GB" sz="2400" dirty="0"/>
              <a:t> lid </a:t>
            </a:r>
            <a:r>
              <a:rPr lang="en-GB" sz="2400" dirty="0" err="1"/>
              <a:t>zijn</a:t>
            </a:r>
            <a:r>
              <a:rPr lang="en-GB" sz="2400" dirty="0"/>
              <a:t> van minimum </a:t>
            </a:r>
            <a:r>
              <a:rPr lang="en-GB" sz="2400" dirty="0" err="1"/>
              <a:t>één</a:t>
            </a:r>
            <a:r>
              <a:rPr lang="en-GB" sz="2400" dirty="0"/>
              <a:t> </a:t>
            </a:r>
            <a:r>
              <a:rPr lang="en-GB" sz="2400" dirty="0" err="1"/>
              <a:t>commissie</a:t>
            </a:r>
            <a:endParaRPr lang="en-GB" sz="2400" dirty="0"/>
          </a:p>
        </p:txBody>
      </p:sp>
    </p:spTree>
    <p:extLst>
      <p:ext uri="{BB962C8B-B14F-4D97-AF65-F5344CB8AC3E}">
        <p14:creationId xmlns:p14="http://schemas.microsoft.com/office/powerpoint/2010/main" val="2844160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65125"/>
            <a:ext cx="10515600" cy="1119659"/>
          </a:xfrm>
        </p:spPr>
        <p:txBody>
          <a:bodyPr/>
          <a:lstStyle/>
          <a:p>
            <a:pPr eaLnBrk="1" hangingPunct="1"/>
            <a:r>
              <a:rPr lang="nl-BE" dirty="0"/>
              <a:t>Rotary </a:t>
            </a:r>
            <a:r>
              <a:rPr lang="en-GB" dirty="0"/>
              <a:t>Gent </a:t>
            </a:r>
            <a:r>
              <a:rPr lang="nl-BE" dirty="0"/>
              <a:t>– G.I.F.T. vzw - </a:t>
            </a:r>
            <a:r>
              <a:rPr lang="en-GB" dirty="0" err="1"/>
              <a:t>Financieel</a:t>
            </a:r>
            <a:endParaRPr lang="en-GB" dirty="0"/>
          </a:p>
        </p:txBody>
      </p:sp>
      <p:sp>
        <p:nvSpPr>
          <p:cNvPr id="15363" name="Rectangle 3"/>
          <p:cNvSpPr>
            <a:spLocks noGrp="1" noChangeArrowheads="1"/>
          </p:cNvSpPr>
          <p:nvPr>
            <p:ph idx="1"/>
          </p:nvPr>
        </p:nvSpPr>
        <p:spPr>
          <a:xfrm>
            <a:off x="838200" y="1484784"/>
            <a:ext cx="10658400" cy="5008091"/>
          </a:xfrm>
        </p:spPr>
        <p:txBody>
          <a:bodyPr>
            <a:noAutofit/>
          </a:bodyPr>
          <a:lstStyle/>
          <a:p>
            <a:pPr marL="571500" indent="-342900"/>
            <a:r>
              <a:rPr lang="nl-BE" dirty="0">
                <a:ea typeface="ＭＳ Ｐゴシック" charset="0"/>
              </a:rPr>
              <a:t>Strikte, absolute </a:t>
            </a:r>
            <a:r>
              <a:rPr lang="nl-BE" b="1" dirty="0">
                <a:ea typeface="ＭＳ Ｐゴシック" charset="0"/>
              </a:rPr>
              <a:t>scheiding </a:t>
            </a:r>
            <a:r>
              <a:rPr lang="nl-BE" dirty="0">
                <a:ea typeface="ＭＳ Ｐゴシック" charset="0"/>
              </a:rPr>
              <a:t>tussen</a:t>
            </a:r>
            <a:r>
              <a:rPr lang="nl-BE" b="1" dirty="0">
                <a:ea typeface="ＭＳ Ｐゴシック" charset="0"/>
              </a:rPr>
              <a:t> </a:t>
            </a:r>
            <a:r>
              <a:rPr lang="nl-BE" b="1" dirty="0">
                <a:solidFill>
                  <a:srgbClr val="17458F"/>
                </a:solidFill>
                <a:ea typeface="ＭＳ Ｐゴシック" charset="0"/>
              </a:rPr>
              <a:t>clubkas</a:t>
            </a:r>
            <a:r>
              <a:rPr lang="nl-BE" dirty="0">
                <a:solidFill>
                  <a:srgbClr val="17458F"/>
                </a:solidFill>
                <a:ea typeface="ＭＳ Ｐゴシック" charset="0"/>
              </a:rPr>
              <a:t> </a:t>
            </a:r>
            <a:r>
              <a:rPr lang="nl-BE" dirty="0">
                <a:ea typeface="ＭＳ Ｐゴシック" charset="0"/>
              </a:rPr>
              <a:t>en </a:t>
            </a:r>
            <a:r>
              <a:rPr lang="nl-BE" b="1" dirty="0">
                <a:solidFill>
                  <a:srgbClr val="17458F"/>
                </a:solidFill>
                <a:ea typeface="ＭＳ Ｐゴシック" charset="0"/>
              </a:rPr>
              <a:t>sociale kas</a:t>
            </a:r>
          </a:p>
          <a:p>
            <a:pPr marL="571500" indent="-342900"/>
            <a:r>
              <a:rPr lang="nl-BE" b="1" dirty="0">
                <a:solidFill>
                  <a:srgbClr val="17458F"/>
                </a:solidFill>
                <a:ea typeface="ＭＳ Ｐゴシック" charset="0"/>
              </a:rPr>
              <a:t>Comité</a:t>
            </a:r>
            <a:r>
              <a:rPr lang="nl-BE" b="1" dirty="0">
                <a:ea typeface="ＭＳ Ｐゴシック" charset="0"/>
              </a:rPr>
              <a:t> </a:t>
            </a:r>
            <a:r>
              <a:rPr lang="nl-BE" dirty="0">
                <a:ea typeface="ＭＳ Ｐゴシック" charset="0"/>
              </a:rPr>
              <a:t>beslist over budgetten commissies</a:t>
            </a:r>
          </a:p>
          <a:p>
            <a:pPr marL="571500" indent="-342900"/>
            <a:r>
              <a:rPr lang="nl-BE" b="1" dirty="0">
                <a:solidFill>
                  <a:srgbClr val="17458F"/>
                </a:solidFill>
                <a:ea typeface="ＭＳ Ｐゴシック" charset="0"/>
              </a:rPr>
              <a:t>Clubkas</a:t>
            </a:r>
          </a:p>
          <a:p>
            <a:pPr marL="1028700" lvl="1" indent="-342900"/>
            <a:r>
              <a:rPr lang="en-GB" dirty="0" err="1">
                <a:solidFill>
                  <a:srgbClr val="17458F"/>
                </a:solidFill>
                <a:ea typeface="ＭＳ Ｐゴシック" charset="0"/>
              </a:rPr>
              <a:t>Inkomsten</a:t>
            </a:r>
            <a:r>
              <a:rPr lang="en-GB" dirty="0">
                <a:ea typeface="ＭＳ Ｐゴシック" charset="0"/>
              </a:rPr>
              <a:t>: </a:t>
            </a:r>
            <a:r>
              <a:rPr lang="en-GB" dirty="0" err="1">
                <a:ea typeface="ＭＳ Ｐゴシック" charset="0"/>
              </a:rPr>
              <a:t>lidgelden</a:t>
            </a:r>
            <a:r>
              <a:rPr lang="en-GB" dirty="0">
                <a:ea typeface="ＭＳ Ｐゴシック" charset="0"/>
              </a:rPr>
              <a:t>, </a:t>
            </a:r>
            <a:r>
              <a:rPr lang="en-GB" dirty="0" err="1">
                <a:ea typeface="ＭＳ Ｐゴシック" charset="0"/>
              </a:rPr>
              <a:t>maaltijden</a:t>
            </a:r>
            <a:endParaRPr lang="en-GB" dirty="0">
              <a:ea typeface="ＭＳ Ｐゴシック" charset="0"/>
            </a:endParaRPr>
          </a:p>
          <a:p>
            <a:pPr marL="1028700" lvl="1" indent="-342900"/>
            <a:r>
              <a:rPr lang="en-GB" dirty="0" err="1">
                <a:solidFill>
                  <a:srgbClr val="17458F"/>
                </a:solidFill>
                <a:ea typeface="ＭＳ Ｐゴシック" charset="0"/>
              </a:rPr>
              <a:t>Uitgaven</a:t>
            </a:r>
            <a:r>
              <a:rPr lang="en-GB" dirty="0">
                <a:ea typeface="ＭＳ Ｐゴシック" charset="0"/>
              </a:rPr>
              <a:t>: </a:t>
            </a:r>
            <a:r>
              <a:rPr lang="en-GB" dirty="0" err="1">
                <a:ea typeface="ＭＳ Ｐゴシック" charset="0"/>
              </a:rPr>
              <a:t>bijdragen</a:t>
            </a:r>
            <a:r>
              <a:rPr lang="en-GB" dirty="0">
                <a:ea typeface="ＭＳ Ｐゴシック" charset="0"/>
              </a:rPr>
              <a:t> Rotary International, District, </a:t>
            </a:r>
            <a:r>
              <a:rPr lang="en-GB" dirty="0" err="1">
                <a:ea typeface="ＭＳ Ｐゴシック" charset="0"/>
              </a:rPr>
              <a:t>werking</a:t>
            </a:r>
            <a:r>
              <a:rPr lang="en-GB" dirty="0">
                <a:ea typeface="ＭＳ Ｐゴシック" charset="0"/>
              </a:rPr>
              <a:t> </a:t>
            </a:r>
            <a:r>
              <a:rPr lang="en-GB" dirty="0" err="1">
                <a:ea typeface="ＭＳ Ｐゴシック" charset="0"/>
              </a:rPr>
              <a:t>commissies</a:t>
            </a:r>
            <a:r>
              <a:rPr lang="en-GB" dirty="0">
                <a:ea typeface="ＭＳ Ｐゴシック" charset="0"/>
              </a:rPr>
              <a:t>, </a:t>
            </a:r>
            <a:r>
              <a:rPr lang="en-GB" dirty="0" err="1">
                <a:ea typeface="ＭＳ Ｐゴシック" charset="0"/>
              </a:rPr>
              <a:t>geschenken</a:t>
            </a:r>
            <a:r>
              <a:rPr lang="en-GB" dirty="0">
                <a:ea typeface="ＭＳ Ｐゴシック" charset="0"/>
              </a:rPr>
              <a:t>, </a:t>
            </a:r>
            <a:r>
              <a:rPr lang="en-GB" dirty="0" err="1">
                <a:ea typeface="ＭＳ Ｐゴシック" charset="0"/>
              </a:rPr>
              <a:t>maaltijden</a:t>
            </a:r>
            <a:r>
              <a:rPr lang="en-GB" dirty="0">
                <a:ea typeface="ＭＳ Ｐゴシック" charset="0"/>
              </a:rPr>
              <a:t> …</a:t>
            </a:r>
          </a:p>
          <a:p>
            <a:pPr marL="1485900" lvl="2" indent="-342900"/>
            <a:r>
              <a:rPr lang="en-GB" dirty="0" err="1">
                <a:ea typeface="ＭＳ Ｐゴシック" charset="0"/>
              </a:rPr>
              <a:t>Vb</a:t>
            </a:r>
            <a:r>
              <a:rPr lang="en-GB" dirty="0">
                <a:ea typeface="ＭＳ Ｐゴシック" charset="0"/>
              </a:rPr>
              <a:t> 2022-2023 </a:t>
            </a:r>
            <a:r>
              <a:rPr lang="en-GB" dirty="0" err="1">
                <a:ea typeface="ＭＳ Ｐゴシック" charset="0"/>
              </a:rPr>
              <a:t>Inkomsten</a:t>
            </a:r>
            <a:r>
              <a:rPr lang="en-GB" dirty="0">
                <a:ea typeface="ＭＳ Ｐゴシック" charset="0"/>
              </a:rPr>
              <a:t> 77.216 €, </a:t>
            </a:r>
            <a:r>
              <a:rPr lang="en-GB" dirty="0" err="1">
                <a:ea typeface="ＭＳ Ｐゴシック" charset="0"/>
              </a:rPr>
              <a:t>Uitgaven</a:t>
            </a:r>
            <a:r>
              <a:rPr lang="en-GB" dirty="0">
                <a:ea typeface="ＭＳ Ｐゴシック" charset="0"/>
              </a:rPr>
              <a:t>: 63.952 €</a:t>
            </a:r>
          </a:p>
          <a:p>
            <a:pPr marL="571500" indent="-342900"/>
            <a:r>
              <a:rPr lang="en-GB" b="1" dirty="0" err="1">
                <a:solidFill>
                  <a:srgbClr val="17458F"/>
                </a:solidFill>
                <a:ea typeface="ＭＳ Ｐゴシック" charset="0"/>
              </a:rPr>
              <a:t>Sociale</a:t>
            </a:r>
            <a:r>
              <a:rPr lang="en-GB" b="1" dirty="0">
                <a:solidFill>
                  <a:srgbClr val="17458F"/>
                </a:solidFill>
                <a:ea typeface="ＭＳ Ｐゴシック" charset="0"/>
              </a:rPr>
              <a:t> kas</a:t>
            </a:r>
          </a:p>
          <a:p>
            <a:pPr marL="1028700" lvl="1" indent="-342900"/>
            <a:r>
              <a:rPr lang="en-GB" dirty="0" err="1">
                <a:solidFill>
                  <a:srgbClr val="17458F"/>
                </a:solidFill>
                <a:ea typeface="ＭＳ Ｐゴシック" charset="0"/>
              </a:rPr>
              <a:t>Inkomsten</a:t>
            </a:r>
            <a:r>
              <a:rPr lang="en-GB" dirty="0">
                <a:ea typeface="ＭＳ Ｐゴシック" charset="0"/>
              </a:rPr>
              <a:t>: fundraising </a:t>
            </a:r>
            <a:r>
              <a:rPr lang="en-GB" dirty="0" err="1">
                <a:ea typeface="ＭＳ Ｐゴシック" charset="0"/>
              </a:rPr>
              <a:t>acties</a:t>
            </a:r>
            <a:r>
              <a:rPr lang="en-GB" dirty="0">
                <a:ea typeface="ＭＳ Ｐゴシック" charset="0"/>
              </a:rPr>
              <a:t> (concert, ROSA) + </a:t>
            </a:r>
            <a:r>
              <a:rPr lang="en-GB" dirty="0" err="1">
                <a:ea typeface="ＭＳ Ｐゴシック" charset="0"/>
              </a:rPr>
              <a:t>giften</a:t>
            </a:r>
            <a:r>
              <a:rPr lang="en-GB" dirty="0">
                <a:ea typeface="ＭＳ Ｐゴシック" charset="0"/>
              </a:rPr>
              <a:t> </a:t>
            </a:r>
          </a:p>
          <a:p>
            <a:pPr lvl="1" indent="0">
              <a:buNone/>
            </a:pPr>
            <a:r>
              <a:rPr lang="en-GB" sz="2000" dirty="0" err="1">
                <a:ea typeface="ＭＳ Ｐゴシック" charset="0"/>
              </a:rPr>
              <a:t>Opbrengst</a:t>
            </a:r>
            <a:r>
              <a:rPr lang="en-GB" sz="2000" dirty="0">
                <a:ea typeface="ＭＳ Ｐゴシック" charset="0"/>
              </a:rPr>
              <a:t> fundraising </a:t>
            </a:r>
            <a:r>
              <a:rPr lang="en-GB" sz="2000" dirty="0" err="1">
                <a:ea typeface="ＭＳ Ｐゴシック" charset="0"/>
              </a:rPr>
              <a:t>jaar</a:t>
            </a:r>
            <a:r>
              <a:rPr lang="en-GB" sz="2000" dirty="0">
                <a:ea typeface="ＭＳ Ｐゴシック" charset="0"/>
              </a:rPr>
              <a:t> X </a:t>
            </a:r>
            <a:r>
              <a:rPr lang="en-GB" sz="2000" dirty="0" err="1">
                <a:ea typeface="ＭＳ Ｐゴシック" charset="0"/>
              </a:rPr>
              <a:t>wordt</a:t>
            </a:r>
            <a:r>
              <a:rPr lang="en-GB" sz="2000" dirty="0">
                <a:ea typeface="ＭＳ Ｐゴシック" charset="0"/>
              </a:rPr>
              <a:t> </a:t>
            </a:r>
            <a:r>
              <a:rPr lang="en-GB" sz="2000" dirty="0" err="1">
                <a:ea typeface="ＭＳ Ｐゴシック" charset="0"/>
              </a:rPr>
              <a:t>gereserveerd</a:t>
            </a:r>
            <a:r>
              <a:rPr lang="en-GB" sz="2000" dirty="0">
                <a:ea typeface="ＭＳ Ｐゴシック" charset="0"/>
              </a:rPr>
              <a:t> </a:t>
            </a:r>
            <a:r>
              <a:rPr lang="en-GB" sz="2000" dirty="0" err="1">
                <a:ea typeface="ＭＳ Ｐゴシック" charset="0"/>
              </a:rPr>
              <a:t>voor</a:t>
            </a:r>
            <a:r>
              <a:rPr lang="en-GB" sz="2000" dirty="0">
                <a:ea typeface="ＭＳ Ｐゴシック" charset="0"/>
              </a:rPr>
              <a:t> DAG </a:t>
            </a:r>
            <a:r>
              <a:rPr lang="en-GB" sz="2000" dirty="0" err="1">
                <a:ea typeface="ＭＳ Ｐゴシック" charset="0"/>
              </a:rPr>
              <a:t>en</a:t>
            </a:r>
            <a:r>
              <a:rPr lang="en-GB" sz="2000" dirty="0">
                <a:ea typeface="ＭＳ Ｐゴシック" charset="0"/>
              </a:rPr>
              <a:t> </a:t>
            </a:r>
            <a:r>
              <a:rPr lang="en-GB" sz="2000" dirty="0" err="1">
                <a:ea typeface="ＭＳ Ｐゴシック" charset="0"/>
              </a:rPr>
              <a:t>uitgegeven</a:t>
            </a:r>
            <a:r>
              <a:rPr lang="en-GB" sz="2000" dirty="0">
                <a:ea typeface="ＭＳ Ｐゴシック" charset="0"/>
              </a:rPr>
              <a:t> in </a:t>
            </a:r>
            <a:r>
              <a:rPr lang="en-GB" sz="2000" dirty="0" err="1">
                <a:ea typeface="ＭＳ Ｐゴシック" charset="0"/>
              </a:rPr>
              <a:t>jaar</a:t>
            </a:r>
            <a:r>
              <a:rPr lang="en-GB" sz="2000" dirty="0">
                <a:ea typeface="ＭＳ Ｐゴシック" charset="0"/>
              </a:rPr>
              <a:t> X+1</a:t>
            </a:r>
          </a:p>
          <a:p>
            <a:pPr marL="1028700" lvl="1" indent="-342900"/>
            <a:r>
              <a:rPr lang="en-GB" dirty="0" err="1">
                <a:solidFill>
                  <a:srgbClr val="17458F"/>
                </a:solidFill>
                <a:ea typeface="ＭＳ Ｐゴシック" charset="0"/>
              </a:rPr>
              <a:t>Uitgaven</a:t>
            </a:r>
            <a:r>
              <a:rPr lang="en-GB" dirty="0">
                <a:ea typeface="ＭＳ Ｐゴシック" charset="0"/>
              </a:rPr>
              <a:t>: </a:t>
            </a:r>
            <a:r>
              <a:rPr lang="en-GB" dirty="0" err="1">
                <a:ea typeface="ＭＳ Ｐゴシック" charset="0"/>
              </a:rPr>
              <a:t>Besteding</a:t>
            </a:r>
            <a:r>
              <a:rPr lang="en-GB" dirty="0">
                <a:ea typeface="ＭＳ Ｐゴシック" charset="0"/>
              </a:rPr>
              <a:t> 100 % @ </a:t>
            </a:r>
            <a:r>
              <a:rPr lang="en-GB" dirty="0" err="1">
                <a:ea typeface="ＭＳ Ｐゴシック" charset="0"/>
              </a:rPr>
              <a:t>projecten</a:t>
            </a:r>
            <a:r>
              <a:rPr lang="en-GB" dirty="0">
                <a:ea typeface="ＭＳ Ｐゴシック" charset="0"/>
              </a:rPr>
              <a:t> + Foundation, NVSG, ZZG, Polio +</a:t>
            </a:r>
          </a:p>
        </p:txBody>
      </p:sp>
    </p:spTree>
    <p:extLst>
      <p:ext uri="{BB962C8B-B14F-4D97-AF65-F5344CB8AC3E}">
        <p14:creationId xmlns:p14="http://schemas.microsoft.com/office/powerpoint/2010/main" val="2471206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eaLnBrk="1" hangingPunct="1"/>
            <a:r>
              <a:rPr lang="nl-BE" dirty="0"/>
              <a:t>Rotary Gent – G.I.F.T. vzw – Lidgelden</a:t>
            </a:r>
            <a:endParaRPr lang="nl-BE" dirty="0">
              <a:highlight>
                <a:srgbClr val="FFFF00"/>
              </a:highlight>
            </a:endParaRPr>
          </a:p>
        </p:txBody>
      </p:sp>
      <p:sp>
        <p:nvSpPr>
          <p:cNvPr id="51203" name="Rectangle 3"/>
          <p:cNvSpPr>
            <a:spLocks noGrp="1" noChangeArrowheads="1"/>
          </p:cNvSpPr>
          <p:nvPr>
            <p:ph idx="1"/>
          </p:nvPr>
        </p:nvSpPr>
        <p:spPr>
          <a:xfrm>
            <a:off x="838200" y="1825625"/>
            <a:ext cx="11234464" cy="4351338"/>
          </a:xfrm>
        </p:spPr>
        <p:txBody>
          <a:bodyPr>
            <a:normAutofit fontScale="77500" lnSpcReduction="20000"/>
          </a:bodyPr>
          <a:lstStyle/>
          <a:p>
            <a:pPr eaLnBrk="1" hangingPunct="1"/>
            <a:r>
              <a:rPr lang="nl-BE" b="1" dirty="0">
                <a:solidFill>
                  <a:schemeClr val="accent1"/>
                </a:solidFill>
                <a:ea typeface="ＭＳ Ｐゴシック" charset="0"/>
              </a:rPr>
              <a:t>Lidgelden voor leden (geen toetredingsbijdrage)</a:t>
            </a:r>
          </a:p>
          <a:p>
            <a:pPr lvl="1" eaLnBrk="1" hangingPunct="1"/>
            <a:r>
              <a:rPr lang="nl-BE" dirty="0">
                <a:ea typeface="ＭＳ Ｐゴシック" charset="0"/>
              </a:rPr>
              <a:t> 200€/semester   t.e.m. 40 jaar</a:t>
            </a:r>
          </a:p>
          <a:p>
            <a:pPr lvl="1" eaLnBrk="1" hangingPunct="1"/>
            <a:r>
              <a:rPr lang="nl-BE" dirty="0">
                <a:ea typeface="ＭＳ Ｐゴシック" charset="0"/>
              </a:rPr>
              <a:t> 325€/semester = normaal lidgeld</a:t>
            </a:r>
          </a:p>
          <a:p>
            <a:pPr eaLnBrk="1" hangingPunct="1"/>
            <a:r>
              <a:rPr lang="nl-BE" b="1" dirty="0">
                <a:solidFill>
                  <a:schemeClr val="accent1"/>
                </a:solidFill>
                <a:ea typeface="ＭＳ Ｐゴシック" charset="0"/>
              </a:rPr>
              <a:t>Bijdrage aan Rotary International: </a:t>
            </a:r>
            <a:r>
              <a:rPr lang="nl-BE" dirty="0">
                <a:ea typeface="ＭＳ Ｐゴシック" charset="0"/>
              </a:rPr>
              <a:t>65€/jaar inbegrepen in lidgeld</a:t>
            </a:r>
          </a:p>
          <a:p>
            <a:pPr eaLnBrk="1" hangingPunct="1"/>
            <a:r>
              <a:rPr lang="nl-BE" b="1" dirty="0">
                <a:solidFill>
                  <a:schemeClr val="accent1"/>
                </a:solidFill>
                <a:ea typeface="ＭＳ Ｐゴシック" charset="0"/>
              </a:rPr>
              <a:t>Bijdrage aan het District + BELUX</a:t>
            </a:r>
            <a:r>
              <a:rPr lang="nl-BE" dirty="0">
                <a:ea typeface="ＭＳ Ｐゴシック" charset="0"/>
              </a:rPr>
              <a:t>: 120€/jaar inbegrepen in lidgeld</a:t>
            </a:r>
          </a:p>
          <a:p>
            <a:pPr eaLnBrk="1" hangingPunct="1"/>
            <a:r>
              <a:rPr lang="nl-BE" b="1" dirty="0">
                <a:solidFill>
                  <a:schemeClr val="accent1"/>
                </a:solidFill>
                <a:ea typeface="ＭＳ Ｐゴシック" charset="0"/>
              </a:rPr>
              <a:t>Bijdrage sociale kas (busse): </a:t>
            </a:r>
            <a:r>
              <a:rPr lang="nl-BE" dirty="0">
                <a:ea typeface="ＭＳ Ｐゴシック" charset="0"/>
              </a:rPr>
              <a:t>75€/lid/semester (supplement boven normaal lidgeld)</a:t>
            </a:r>
          </a:p>
          <a:p>
            <a:pPr eaLnBrk="1" hangingPunct="1"/>
            <a:r>
              <a:rPr lang="nl-BE" b="1" dirty="0">
                <a:solidFill>
                  <a:schemeClr val="accent1"/>
                </a:solidFill>
                <a:ea typeface="ＭＳ Ｐゴシック" charset="0"/>
              </a:rPr>
              <a:t>Bijdrage aan de Rotary Foundation</a:t>
            </a:r>
            <a:r>
              <a:rPr lang="nl-BE" dirty="0">
                <a:ea typeface="ＭＳ Ｐゴシック" charset="0"/>
              </a:rPr>
              <a:t>: 100€/lid/jaar (uit budget DAG)</a:t>
            </a:r>
          </a:p>
          <a:p>
            <a:pPr eaLnBrk="1" hangingPunct="1"/>
            <a:r>
              <a:rPr lang="nl-BE" b="1" dirty="0">
                <a:solidFill>
                  <a:schemeClr val="accent1"/>
                </a:solidFill>
                <a:ea typeface="ＭＳ Ｐゴシック" charset="0"/>
              </a:rPr>
              <a:t>Bijdrage aan Polio+ , NVSG en ZZG</a:t>
            </a:r>
            <a:r>
              <a:rPr lang="nl-BE" dirty="0">
                <a:ea typeface="ＭＳ Ｐゴシック" charset="0"/>
              </a:rPr>
              <a:t>: 30€/lid/jaar (uit budget DAG)</a:t>
            </a:r>
          </a:p>
          <a:p>
            <a:pPr eaLnBrk="1" hangingPunct="1"/>
            <a:r>
              <a:rPr lang="nl-BE" b="1" dirty="0">
                <a:solidFill>
                  <a:schemeClr val="accent1"/>
                </a:solidFill>
                <a:ea typeface="ＭＳ Ｐゴシック" charset="0"/>
              </a:rPr>
              <a:t>Maaltijden</a:t>
            </a:r>
            <a:r>
              <a:rPr lang="nl-BE" dirty="0">
                <a:ea typeface="ＭＳ Ｐゴシック" charset="0"/>
              </a:rPr>
              <a:t> worden per semester &amp; per maaltijd aangerekend à 50€ / - 35 jaar, Rotaract, student : 25€</a:t>
            </a:r>
          </a:p>
          <a:p>
            <a:pPr eaLnBrk="1" hangingPunct="1"/>
            <a:r>
              <a:rPr lang="nl-BE" dirty="0">
                <a:ea typeface="ＭＳ Ｐゴシック" charset="0"/>
              </a:rPr>
              <a:t>Alle </a:t>
            </a:r>
            <a:r>
              <a:rPr lang="nl-BE" b="1" dirty="0">
                <a:solidFill>
                  <a:schemeClr val="accent1"/>
                </a:solidFill>
                <a:ea typeface="ＭＳ Ｐゴシック" charset="0"/>
              </a:rPr>
              <a:t>andere activiteiten </a:t>
            </a:r>
            <a:r>
              <a:rPr lang="nl-BE" dirty="0">
                <a:ea typeface="ＭＳ Ｐゴシック" charset="0"/>
              </a:rPr>
              <a:t>(o.a. Camaraderie) worden afzonderlijk aangerekend</a:t>
            </a:r>
          </a:p>
        </p:txBody>
      </p:sp>
    </p:spTree>
    <p:extLst>
      <p:ext uri="{BB962C8B-B14F-4D97-AF65-F5344CB8AC3E}">
        <p14:creationId xmlns:p14="http://schemas.microsoft.com/office/powerpoint/2010/main" val="2921306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3FC6469-98DC-A81C-CA4E-FE6DEEA2D2CF}"/>
              </a:ext>
            </a:extLst>
          </p:cNvPr>
          <p:cNvSpPr>
            <a:spLocks noGrp="1"/>
          </p:cNvSpPr>
          <p:nvPr>
            <p:ph type="title"/>
          </p:nvPr>
        </p:nvSpPr>
        <p:spPr>
          <a:xfrm>
            <a:off x="838200" y="365125"/>
            <a:ext cx="3814886" cy="1623715"/>
          </a:xfrm>
        </p:spPr>
        <p:txBody>
          <a:bodyPr>
            <a:normAutofit fontScale="90000"/>
          </a:bodyPr>
          <a:lstStyle/>
          <a:p>
            <a:r>
              <a:rPr lang="nl-BE" dirty="0"/>
              <a:t>Rotary Gent – </a:t>
            </a:r>
            <a:br>
              <a:rPr lang="nl-BE" dirty="0"/>
            </a:br>
            <a:r>
              <a:rPr lang="nl-BE" dirty="0"/>
              <a:t>G.I.F.T. vzw </a:t>
            </a:r>
            <a:br>
              <a:rPr lang="nl-BE" dirty="0"/>
            </a:br>
            <a:r>
              <a:rPr lang="nl-BE" dirty="0"/>
              <a:t>DAG criteria</a:t>
            </a:r>
          </a:p>
        </p:txBody>
      </p:sp>
      <p:pic>
        <p:nvPicPr>
          <p:cNvPr id="3" name="Tijdelijke aanduiding voor inhoud 2">
            <a:extLst>
              <a:ext uri="{FF2B5EF4-FFF2-40B4-BE49-F238E27FC236}">
                <a16:creationId xmlns:a16="http://schemas.microsoft.com/office/drawing/2014/main" id="{B6C2D88D-812E-2E2A-B01F-215654A678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3952" y="359395"/>
            <a:ext cx="4176464" cy="6297398"/>
          </a:xfrm>
        </p:spPr>
      </p:pic>
    </p:spTree>
    <p:extLst>
      <p:ext uri="{BB962C8B-B14F-4D97-AF65-F5344CB8AC3E}">
        <p14:creationId xmlns:p14="http://schemas.microsoft.com/office/powerpoint/2010/main" val="1099448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384032" y="365125"/>
            <a:ext cx="5400600" cy="1623715"/>
          </a:xfrm>
        </p:spPr>
        <p:txBody>
          <a:bodyPr>
            <a:normAutofit fontScale="90000"/>
          </a:bodyPr>
          <a:lstStyle/>
          <a:p>
            <a:pPr eaLnBrk="1" hangingPunct="1">
              <a:defRPr/>
            </a:pPr>
            <a:r>
              <a:rPr lang="nl-BE" sz="4000" dirty="0"/>
              <a:t>Rotary Gent – G.I.F.T. vzw</a:t>
            </a:r>
            <a:br>
              <a:rPr lang="nl-BE" sz="4000" dirty="0"/>
            </a:br>
            <a:r>
              <a:rPr lang="nl-BE" sz="4000" dirty="0"/>
              <a:t>Steun in 2022-23</a:t>
            </a:r>
          </a:p>
        </p:txBody>
      </p:sp>
      <p:sp>
        <p:nvSpPr>
          <p:cNvPr id="4" name="Tijdelijke aanduiding voor inhoud 4">
            <a:extLst>
              <a:ext uri="{FF2B5EF4-FFF2-40B4-BE49-F238E27FC236}">
                <a16:creationId xmlns:a16="http://schemas.microsoft.com/office/drawing/2014/main" id="{4AE89B3B-864B-7777-9C43-1D4ADB55F7AB}"/>
              </a:ext>
            </a:extLst>
          </p:cNvPr>
          <p:cNvSpPr>
            <a:spLocks noGrp="1"/>
          </p:cNvSpPr>
          <p:nvPr>
            <p:ph idx="1"/>
          </p:nvPr>
        </p:nvSpPr>
        <p:spPr>
          <a:xfrm>
            <a:off x="6384032" y="1988840"/>
            <a:ext cx="5400600" cy="1368152"/>
          </a:xfrm>
        </p:spPr>
        <p:txBody>
          <a:bodyPr>
            <a:normAutofit/>
          </a:bodyPr>
          <a:lstStyle/>
          <a:p>
            <a:pPr marL="0" indent="0">
              <a:buNone/>
            </a:pPr>
            <a:r>
              <a:rPr lang="nl-BE" dirty="0"/>
              <a:t>Budget van 30.000€</a:t>
            </a:r>
          </a:p>
          <a:p>
            <a:pPr marL="0" indent="0">
              <a:buNone/>
            </a:pPr>
            <a:r>
              <a:rPr lang="nl-BE" dirty="0"/>
              <a:t>Gerealiseerd 89.285€</a:t>
            </a:r>
          </a:p>
        </p:txBody>
      </p:sp>
      <p:sp>
        <p:nvSpPr>
          <p:cNvPr id="2" name="Rectangle 3">
            <a:extLst>
              <a:ext uri="{FF2B5EF4-FFF2-40B4-BE49-F238E27FC236}">
                <a16:creationId xmlns:a16="http://schemas.microsoft.com/office/drawing/2014/main" id="{D71E022C-5FAB-52FB-AC95-B6805AD717E3}"/>
              </a:ext>
            </a:extLst>
          </p:cNvPr>
          <p:cNvSpPr txBox="1">
            <a:spLocks noChangeArrowheads="1"/>
          </p:cNvSpPr>
          <p:nvPr/>
        </p:nvSpPr>
        <p:spPr>
          <a:xfrm>
            <a:off x="838200" y="1825625"/>
            <a:ext cx="3817640" cy="43513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400"/>
              </a:spcBef>
              <a:buFont typeface="Arial" panose="020B0604020202020204" pitchFamily="34" charset="0"/>
              <a:buChar char="•"/>
              <a:defRPr sz="2800" kern="1200">
                <a:solidFill>
                  <a:schemeClr val="tx1"/>
                </a:solidFill>
                <a:latin typeface="FrutigerLTStd-Ligh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LTStd-Ligh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LTStd-Ligh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LTStd-Ligh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LTStd-Ligh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80000"/>
              </a:lnSpc>
              <a:defRPr/>
            </a:pPr>
            <a:endParaRPr lang="nl-BE" sz="2400" dirty="0"/>
          </a:p>
        </p:txBody>
      </p:sp>
      <p:pic>
        <p:nvPicPr>
          <p:cNvPr id="3" name="Afbeelding 2">
            <a:extLst>
              <a:ext uri="{FF2B5EF4-FFF2-40B4-BE49-F238E27FC236}">
                <a16:creationId xmlns:a16="http://schemas.microsoft.com/office/drawing/2014/main" id="{1391F9CA-0D83-C701-C27E-E9B0D3DC5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6" y="476885"/>
            <a:ext cx="5760720" cy="5904230"/>
          </a:xfrm>
          <a:prstGeom prst="rect">
            <a:avLst/>
          </a:prstGeom>
        </p:spPr>
      </p:pic>
    </p:spTree>
    <p:extLst>
      <p:ext uri="{BB962C8B-B14F-4D97-AF65-F5344CB8AC3E}">
        <p14:creationId xmlns:p14="http://schemas.microsoft.com/office/powerpoint/2010/main" val="1296226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24272" y="357982"/>
            <a:ext cx="10515600" cy="1325563"/>
          </a:xfrm>
        </p:spPr>
        <p:txBody>
          <a:bodyPr/>
          <a:lstStyle/>
          <a:p>
            <a:pPr algn="l" eaLnBrk="1" hangingPunct="1">
              <a:defRPr/>
            </a:pPr>
            <a:r>
              <a:rPr lang="nl-BE" dirty="0"/>
              <a:t>Samenstelling ledenbestand</a:t>
            </a:r>
            <a:endParaRPr lang="nl-NL" dirty="0">
              <a:highlight>
                <a:srgbClr val="FFFF00"/>
              </a:highlight>
            </a:endParaRPr>
          </a:p>
        </p:txBody>
      </p:sp>
      <p:sp>
        <p:nvSpPr>
          <p:cNvPr id="15390" name="Text Box 54"/>
          <p:cNvSpPr txBox="1">
            <a:spLocks noChangeArrowheads="1"/>
          </p:cNvSpPr>
          <p:nvPr/>
        </p:nvSpPr>
        <p:spPr bwMode="auto">
          <a:xfrm>
            <a:off x="2438400" y="60960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50000"/>
              </a:spcBef>
              <a:spcAft>
                <a:spcPct val="0"/>
              </a:spcAft>
            </a:pPr>
            <a:r>
              <a:rPr lang="nl-BE" b="1" dirty="0">
                <a:solidFill>
                  <a:srgbClr val="FFFFFF"/>
                </a:solidFill>
                <a:latin typeface="FrutigerLTStd-Light"/>
              </a:rPr>
              <a:t>62 leden: gemiddelde leeftijd ~ 54,9 jaar</a:t>
            </a:r>
            <a:endParaRPr lang="nl-NL" b="1" dirty="0">
              <a:solidFill>
                <a:srgbClr val="FFFFFF"/>
              </a:solidFill>
              <a:latin typeface="FrutigerLTStd-Light"/>
            </a:endParaRPr>
          </a:p>
        </p:txBody>
      </p:sp>
      <p:sp>
        <p:nvSpPr>
          <p:cNvPr id="2" name="Rectangle 3">
            <a:extLst>
              <a:ext uri="{FF2B5EF4-FFF2-40B4-BE49-F238E27FC236}">
                <a16:creationId xmlns:a16="http://schemas.microsoft.com/office/drawing/2014/main" id="{EF29A10D-A56A-09CA-1742-6FFDA447433E}"/>
              </a:ext>
            </a:extLst>
          </p:cNvPr>
          <p:cNvSpPr>
            <a:spLocks noGrp="1" noChangeArrowheads="1"/>
          </p:cNvSpPr>
          <p:nvPr>
            <p:ph idx="1"/>
          </p:nvPr>
        </p:nvSpPr>
        <p:spPr>
          <a:xfrm>
            <a:off x="838200" y="1825625"/>
            <a:ext cx="1729408" cy="4351337"/>
          </a:xfrm>
        </p:spPr>
        <p:txBody>
          <a:bodyPr>
            <a:normAutofit/>
          </a:bodyPr>
          <a:lstStyle/>
          <a:p>
            <a:pPr marL="0" indent="0" eaLnBrk="1" hangingPunct="1">
              <a:buNone/>
              <a:defRPr/>
            </a:pPr>
            <a:r>
              <a:rPr lang="nl-BE" dirty="0"/>
              <a:t>35 Leden</a:t>
            </a:r>
          </a:p>
          <a:p>
            <a:pPr marL="0" indent="0" eaLnBrk="1" hangingPunct="1">
              <a:buNone/>
              <a:defRPr/>
            </a:pPr>
            <a:endParaRPr lang="nl-BE" sz="2800" dirty="0"/>
          </a:p>
          <a:p>
            <a:pPr marL="0" indent="0" eaLnBrk="1" hangingPunct="1">
              <a:buNone/>
              <a:defRPr/>
            </a:pPr>
            <a:r>
              <a:rPr lang="nl-BE" dirty="0"/>
              <a:t>+</a:t>
            </a:r>
          </a:p>
          <a:p>
            <a:pPr marL="0" indent="0" eaLnBrk="1" hangingPunct="1">
              <a:buNone/>
              <a:defRPr/>
            </a:pPr>
            <a:r>
              <a:rPr lang="nl-BE" dirty="0"/>
              <a:t>2 ereleden</a:t>
            </a:r>
          </a:p>
          <a:p>
            <a:pPr marL="0" indent="0" eaLnBrk="1" hangingPunct="1">
              <a:buNone/>
              <a:defRPr/>
            </a:pPr>
            <a:endParaRPr lang="nl-BE" sz="2800" dirty="0"/>
          </a:p>
        </p:txBody>
      </p:sp>
      <p:sp>
        <p:nvSpPr>
          <p:cNvPr id="3" name="Rectangle 3">
            <a:extLst>
              <a:ext uri="{FF2B5EF4-FFF2-40B4-BE49-F238E27FC236}">
                <a16:creationId xmlns:a16="http://schemas.microsoft.com/office/drawing/2014/main" id="{507E2B36-206D-4508-255A-EEEF4BAB00F1}"/>
              </a:ext>
            </a:extLst>
          </p:cNvPr>
          <p:cNvSpPr txBox="1">
            <a:spLocks noChangeArrowheads="1"/>
          </p:cNvSpPr>
          <p:nvPr/>
        </p:nvSpPr>
        <p:spPr>
          <a:xfrm>
            <a:off x="2783632" y="1825626"/>
            <a:ext cx="7488832" cy="117460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400"/>
              </a:spcBef>
              <a:buFont typeface="Arial" panose="020B0604020202020204" pitchFamily="34" charset="0"/>
              <a:buChar char="•"/>
              <a:defRPr sz="2800" kern="1200">
                <a:solidFill>
                  <a:schemeClr val="tx1"/>
                </a:solidFill>
                <a:latin typeface="FrutigerLTStd-Ligh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LTStd-Ligh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LTStd-Ligh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LTStd-Ligh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LTStd-Ligh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800"/>
              </a:spcBef>
              <a:buFont typeface="Arial" panose="020B0604020202020204" pitchFamily="34" charset="0"/>
              <a:buNone/>
              <a:defRPr/>
            </a:pPr>
            <a:r>
              <a:rPr lang="nl-BE" sz="2400" dirty="0"/>
              <a:t>20 professioneel actief / 15 gepensioneerd </a:t>
            </a:r>
          </a:p>
          <a:p>
            <a:pPr marL="0" indent="0">
              <a:spcBef>
                <a:spcPts val="2800"/>
              </a:spcBef>
              <a:buFont typeface="Arial" panose="020B0604020202020204" pitchFamily="34" charset="0"/>
              <a:buNone/>
              <a:defRPr/>
            </a:pPr>
            <a:r>
              <a:rPr lang="nl-BE" sz="2400" dirty="0"/>
              <a:t>28 mannen / 7 vrouwen</a:t>
            </a:r>
            <a:endParaRPr lang="en-GB" sz="2400" dirty="0"/>
          </a:p>
          <a:p>
            <a:pPr marL="0" indent="0">
              <a:spcBef>
                <a:spcPts val="2800"/>
              </a:spcBef>
              <a:buFont typeface="Arial" panose="020B0604020202020204" pitchFamily="34" charset="0"/>
              <a:buNone/>
              <a:defRPr/>
            </a:pPr>
            <a:endParaRPr lang="en-GB" dirty="0"/>
          </a:p>
        </p:txBody>
      </p:sp>
      <p:sp>
        <p:nvSpPr>
          <p:cNvPr id="4" name="Rectangle 3">
            <a:extLst>
              <a:ext uri="{FF2B5EF4-FFF2-40B4-BE49-F238E27FC236}">
                <a16:creationId xmlns:a16="http://schemas.microsoft.com/office/drawing/2014/main" id="{006E8488-61A1-5F1B-17B8-E5EE36240A53}"/>
              </a:ext>
            </a:extLst>
          </p:cNvPr>
          <p:cNvSpPr txBox="1">
            <a:spLocks noChangeArrowheads="1"/>
          </p:cNvSpPr>
          <p:nvPr/>
        </p:nvSpPr>
        <p:spPr>
          <a:xfrm>
            <a:off x="2438400" y="2420889"/>
            <a:ext cx="7834064" cy="66270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400"/>
              </a:spcBef>
              <a:buFont typeface="Arial" panose="020B0604020202020204" pitchFamily="34" charset="0"/>
              <a:buChar char="•"/>
              <a:defRPr sz="2800" kern="1200">
                <a:solidFill>
                  <a:schemeClr val="tx1"/>
                </a:solidFill>
                <a:latin typeface="FrutigerLTStd-Ligh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LTStd-Ligh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LTStd-Ligh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LTStd-Ligh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LTStd-Ligh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800"/>
              </a:spcBef>
              <a:buFont typeface="Arial" panose="020B0604020202020204" pitchFamily="34" charset="0"/>
              <a:buNone/>
              <a:defRPr/>
            </a:pPr>
            <a:endParaRPr lang="en-GB" dirty="0"/>
          </a:p>
        </p:txBody>
      </p:sp>
      <p:sp>
        <p:nvSpPr>
          <p:cNvPr id="5" name="Rectangle 3">
            <a:extLst>
              <a:ext uri="{FF2B5EF4-FFF2-40B4-BE49-F238E27FC236}">
                <a16:creationId xmlns:a16="http://schemas.microsoft.com/office/drawing/2014/main" id="{4213C70A-6AE8-AD2C-A5FE-4148928B1987}"/>
              </a:ext>
            </a:extLst>
          </p:cNvPr>
          <p:cNvSpPr txBox="1">
            <a:spLocks noChangeArrowheads="1"/>
          </p:cNvSpPr>
          <p:nvPr/>
        </p:nvSpPr>
        <p:spPr>
          <a:xfrm>
            <a:off x="6096000" y="4685034"/>
            <a:ext cx="4090392" cy="145445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400"/>
              </a:spcBef>
              <a:buFont typeface="Arial" panose="020B0604020202020204" pitchFamily="34" charset="0"/>
              <a:buChar char="•"/>
              <a:defRPr sz="2800" kern="1200">
                <a:solidFill>
                  <a:schemeClr val="tx1"/>
                </a:solidFill>
                <a:latin typeface="FrutigerLTStd-Ligh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LTStd-Ligh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LTStd-Ligh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LTStd-Ligh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LTStd-Ligh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800"/>
              </a:spcBef>
              <a:buFont typeface="Arial" panose="020B0604020202020204" pitchFamily="34" charset="0"/>
              <a:buNone/>
              <a:defRPr/>
            </a:pPr>
            <a:endParaRPr lang="en-GB" dirty="0"/>
          </a:p>
        </p:txBody>
      </p:sp>
      <p:pic>
        <p:nvPicPr>
          <p:cNvPr id="6" name="Afbeelding 5">
            <a:extLst>
              <a:ext uri="{FF2B5EF4-FFF2-40B4-BE49-F238E27FC236}">
                <a16:creationId xmlns:a16="http://schemas.microsoft.com/office/drawing/2014/main" id="{F635B326-BC99-78E5-6517-A58C17851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3632" y="3094511"/>
            <a:ext cx="6840760" cy="3237940"/>
          </a:xfrm>
          <a:prstGeom prst="rect">
            <a:avLst/>
          </a:prstGeom>
        </p:spPr>
      </p:pic>
    </p:spTree>
    <p:extLst>
      <p:ext uri="{BB962C8B-B14F-4D97-AF65-F5344CB8AC3E}">
        <p14:creationId xmlns:p14="http://schemas.microsoft.com/office/powerpoint/2010/main" val="1749832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D284D3-DC3A-D51F-246F-B78F384E92FB}"/>
              </a:ext>
            </a:extLst>
          </p:cNvPr>
          <p:cNvSpPr>
            <a:spLocks noGrp="1"/>
          </p:cNvSpPr>
          <p:nvPr>
            <p:ph type="title"/>
          </p:nvPr>
        </p:nvSpPr>
        <p:spPr/>
        <p:txBody>
          <a:bodyPr/>
          <a:lstStyle/>
          <a:p>
            <a:r>
              <a:rPr lang="nl-BE" dirty="0"/>
              <a:t>De PHF onderscheidingen</a:t>
            </a:r>
          </a:p>
        </p:txBody>
      </p:sp>
      <p:sp>
        <p:nvSpPr>
          <p:cNvPr id="3" name="Tijdelijke aanduiding voor inhoud 2">
            <a:extLst>
              <a:ext uri="{FF2B5EF4-FFF2-40B4-BE49-F238E27FC236}">
                <a16:creationId xmlns:a16="http://schemas.microsoft.com/office/drawing/2014/main" id="{E0F3738A-ADF2-27A6-4BC5-AF0E7DC63299}"/>
              </a:ext>
            </a:extLst>
          </p:cNvPr>
          <p:cNvSpPr>
            <a:spLocks noGrp="1"/>
          </p:cNvSpPr>
          <p:nvPr>
            <p:ph idx="1"/>
          </p:nvPr>
        </p:nvSpPr>
        <p:spPr>
          <a:xfrm>
            <a:off x="838200" y="1825624"/>
            <a:ext cx="10515600" cy="4366375"/>
          </a:xfrm>
        </p:spPr>
        <p:txBody>
          <a:bodyPr>
            <a:normAutofit fontScale="77500" lnSpcReduction="20000"/>
          </a:bodyPr>
          <a:lstStyle/>
          <a:p>
            <a:r>
              <a:rPr lang="nl-NL" dirty="0"/>
              <a:t>Een </a:t>
            </a:r>
            <a:r>
              <a:rPr lang="nl-NL" b="1" dirty="0">
                <a:solidFill>
                  <a:srgbClr val="17458F"/>
                </a:solidFill>
              </a:rPr>
              <a:t>Paul Harris Fellow </a:t>
            </a:r>
            <a:r>
              <a:rPr lang="nl-NL" dirty="0"/>
              <a:t>(PHF) is een bijzondere Rotary erkenning.</a:t>
            </a:r>
          </a:p>
          <a:p>
            <a:r>
              <a:rPr lang="nl-NL" dirty="0"/>
              <a:t>Rotary vestigde de PHF-erkenning in 1957 om waardering te tonen voor substantiële bijdragen. De erkenning van de Paul Harris Fellow werd uitgereikt aan personen die zelf een bijdrage leveren, of in wiens naam door anderen een bijdrage was geleverd, van </a:t>
            </a:r>
            <a:br>
              <a:rPr lang="nl-NL" dirty="0"/>
            </a:br>
            <a:r>
              <a:rPr lang="nl-NL" dirty="0"/>
              <a:t>$ 1.000, - aan The Rotary Foundation. Nu via </a:t>
            </a:r>
            <a:r>
              <a:rPr lang="nl-NL" dirty="0" err="1"/>
              <a:t>Recognition</a:t>
            </a:r>
            <a:r>
              <a:rPr lang="nl-NL" dirty="0"/>
              <a:t> Points.</a:t>
            </a:r>
          </a:p>
          <a:p>
            <a:r>
              <a:rPr lang="nl-NL" dirty="0"/>
              <a:t>In Europa geven clubs ook </a:t>
            </a:r>
            <a:r>
              <a:rPr lang="nl-NL" dirty="0" err="1"/>
              <a:t>PHF's</a:t>
            </a:r>
            <a:r>
              <a:rPr lang="nl-NL" dirty="0"/>
              <a:t> :</a:t>
            </a:r>
          </a:p>
          <a:p>
            <a:pPr lvl="1"/>
            <a:r>
              <a:rPr lang="nl-NL" dirty="0"/>
              <a:t>Als een erkenning voor een bijzondere verdienste aan de gemeenschap of club</a:t>
            </a:r>
          </a:p>
          <a:p>
            <a:pPr lvl="1"/>
            <a:r>
              <a:rPr lang="nl-NL" dirty="0"/>
              <a:t>Als een motiverend schouderklopje voor een actief clublid</a:t>
            </a:r>
          </a:p>
          <a:p>
            <a:pPr lvl="1"/>
            <a:r>
              <a:rPr lang="nl-NL" dirty="0"/>
              <a:t>Een PHF kan uitgereikt worden aan Rotariërs en aan niet-Rotariërs</a:t>
            </a:r>
          </a:p>
          <a:p>
            <a:pPr lvl="1"/>
            <a:r>
              <a:rPr lang="nl-NL" dirty="0"/>
              <a:t>Het is een eer om een PHF te ontvangen</a:t>
            </a:r>
          </a:p>
          <a:p>
            <a:r>
              <a:rPr lang="nl-NL" dirty="0"/>
              <a:t>Past gouverneur Gilbert Denys heeft in België de Paul Harris Society opgestart.</a:t>
            </a:r>
            <a:br>
              <a:rPr lang="nl-NL" dirty="0"/>
            </a:br>
            <a:r>
              <a:rPr lang="nl-NL" dirty="0"/>
              <a:t>Elk jaar een schenking van 1.000 $ aan de RF.</a:t>
            </a:r>
          </a:p>
        </p:txBody>
      </p:sp>
    </p:spTree>
    <p:extLst>
      <p:ext uri="{BB962C8B-B14F-4D97-AF65-F5344CB8AC3E}">
        <p14:creationId xmlns:p14="http://schemas.microsoft.com/office/powerpoint/2010/main" val="2054322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FB9CB0-7D99-3DAD-2A8D-05990AD5DA07}"/>
              </a:ext>
            </a:extLst>
          </p:cNvPr>
          <p:cNvSpPr>
            <a:spLocks noGrp="1"/>
          </p:cNvSpPr>
          <p:nvPr>
            <p:ph type="title"/>
          </p:nvPr>
        </p:nvSpPr>
        <p:spPr/>
        <p:txBody>
          <a:bodyPr/>
          <a:lstStyle/>
          <a:p>
            <a:r>
              <a:rPr lang="nl-BE" dirty="0"/>
              <a:t>De 9 PHF onderscheidingen</a:t>
            </a:r>
          </a:p>
        </p:txBody>
      </p:sp>
      <p:pic>
        <p:nvPicPr>
          <p:cNvPr id="1026" name="Picture 2" descr="DG">
            <a:extLst>
              <a:ext uri="{FF2B5EF4-FFF2-40B4-BE49-F238E27FC236}">
                <a16:creationId xmlns:a16="http://schemas.microsoft.com/office/drawing/2014/main" id="{DB6F516A-D329-4883-1672-ED6D637847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1423" y="1844824"/>
            <a:ext cx="5178103"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G">
            <a:extLst>
              <a:ext uri="{FF2B5EF4-FFF2-40B4-BE49-F238E27FC236}">
                <a16:creationId xmlns:a16="http://schemas.microsoft.com/office/drawing/2014/main" id="{96444E8A-114C-66DD-01E2-CE8268B0B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64" y="2996951"/>
            <a:ext cx="5256584" cy="3012369"/>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2">
            <a:extLst>
              <a:ext uri="{FF2B5EF4-FFF2-40B4-BE49-F238E27FC236}">
                <a16:creationId xmlns:a16="http://schemas.microsoft.com/office/drawing/2014/main" id="{C82FCB9F-DACC-E229-314B-0943E4435F1F}"/>
              </a:ext>
            </a:extLst>
          </p:cNvPr>
          <p:cNvSpPr txBox="1">
            <a:spLocks/>
          </p:cNvSpPr>
          <p:nvPr/>
        </p:nvSpPr>
        <p:spPr>
          <a:xfrm>
            <a:off x="838200" y="4303216"/>
            <a:ext cx="10515600" cy="188878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00000"/>
              </a:lnSpc>
              <a:spcBef>
                <a:spcPts val="1400"/>
              </a:spcBef>
              <a:buFont typeface="Arial" panose="020B0604020202020204" pitchFamily="34" charset="0"/>
              <a:buChar char="•"/>
              <a:defRPr sz="2800" kern="1200">
                <a:solidFill>
                  <a:schemeClr val="tx1"/>
                </a:solidFill>
                <a:latin typeface="FrutigerLTStd-Ligh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utigerLTStd-Ligh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utigerLTStd-Ligh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LTStd-Ligh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utigerLTStd-Ligh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dirty="0"/>
              <a:t>Basis PHF</a:t>
            </a:r>
          </a:p>
          <a:p>
            <a:pPr marL="0" indent="0">
              <a:buNone/>
            </a:pPr>
            <a:r>
              <a:rPr lang="nl-BE" dirty="0"/>
              <a:t>+ 5 saffier </a:t>
            </a:r>
            <a:r>
              <a:rPr lang="nl-BE" dirty="0" err="1"/>
              <a:t>niveau’s</a:t>
            </a:r>
            <a:endParaRPr lang="nl-BE" dirty="0"/>
          </a:p>
          <a:p>
            <a:pPr marL="0" indent="0">
              <a:buNone/>
            </a:pPr>
            <a:r>
              <a:rPr lang="nl-BE" dirty="0"/>
              <a:t>+ 3 robijn </a:t>
            </a:r>
            <a:r>
              <a:rPr lang="nl-BE" dirty="0" err="1"/>
              <a:t>niveau’s</a:t>
            </a:r>
            <a:endParaRPr lang="nl-BE" dirty="0"/>
          </a:p>
          <a:p>
            <a:pPr marL="0" indent="0">
              <a:buNone/>
            </a:pPr>
            <a:r>
              <a:rPr lang="nl-BE" dirty="0"/>
              <a:t>Zichtbaar in </a:t>
            </a:r>
            <a:r>
              <a:rPr lang="nl-BE" dirty="0" err="1"/>
              <a:t>Polaris</a:t>
            </a:r>
            <a:endParaRPr lang="nl-BE" dirty="0"/>
          </a:p>
        </p:txBody>
      </p:sp>
    </p:spTree>
    <p:extLst>
      <p:ext uri="{BB962C8B-B14F-4D97-AF65-F5344CB8AC3E}">
        <p14:creationId xmlns:p14="http://schemas.microsoft.com/office/powerpoint/2010/main" val="3035170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0" name="Picture 16" descr="paulharris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195" y="1071156"/>
            <a:ext cx="12954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descr="harrislawy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4283" y="2205780"/>
            <a:ext cx="128746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15" descr="phyou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0136" y="3299664"/>
            <a:ext cx="2299359" cy="268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DEF33734-61A0-CEC2-5D8B-E9A1BA5764C4}"/>
              </a:ext>
            </a:extLst>
          </p:cNvPr>
          <p:cNvSpPr>
            <a:spLocks noGrp="1"/>
          </p:cNvSpPr>
          <p:nvPr>
            <p:ph type="title"/>
          </p:nvPr>
        </p:nvSpPr>
        <p:spPr/>
        <p:txBody>
          <a:bodyPr/>
          <a:lstStyle/>
          <a:p>
            <a:r>
              <a:rPr lang="nl-BE" dirty="0"/>
              <a:t>Paul Harris</a:t>
            </a:r>
          </a:p>
        </p:txBody>
      </p:sp>
      <p:sp>
        <p:nvSpPr>
          <p:cNvPr id="3" name="Tijdelijke aanduiding voor inhoud 2">
            <a:extLst>
              <a:ext uri="{FF2B5EF4-FFF2-40B4-BE49-F238E27FC236}">
                <a16:creationId xmlns:a16="http://schemas.microsoft.com/office/drawing/2014/main" id="{6B800002-C3C1-EA9B-269E-2C0089F6B6A3}"/>
              </a:ext>
            </a:extLst>
          </p:cNvPr>
          <p:cNvSpPr>
            <a:spLocks noGrp="1"/>
          </p:cNvSpPr>
          <p:nvPr>
            <p:ph idx="1"/>
          </p:nvPr>
        </p:nvSpPr>
        <p:spPr>
          <a:xfrm>
            <a:off x="838200" y="1825624"/>
            <a:ext cx="6913984" cy="4195663"/>
          </a:xfrm>
        </p:spPr>
        <p:txBody>
          <a:bodyPr>
            <a:normAutofit/>
          </a:bodyPr>
          <a:lstStyle/>
          <a:p>
            <a:r>
              <a:rPr lang="nl-NL" dirty="0">
                <a:latin typeface="FrutigerLTStd-Light"/>
              </a:rPr>
              <a:t> Geboren in </a:t>
            </a:r>
            <a:r>
              <a:rPr lang="nl-NL" dirty="0" err="1">
                <a:latin typeface="FrutigerLTStd-Light"/>
              </a:rPr>
              <a:t>Racine</a:t>
            </a:r>
            <a:r>
              <a:rPr lang="nl-NL" dirty="0">
                <a:latin typeface="FrutigerLTStd-Light"/>
              </a:rPr>
              <a:t>, Wisconsin 1868</a:t>
            </a:r>
          </a:p>
          <a:p>
            <a:r>
              <a:rPr lang="nl-NL" dirty="0">
                <a:latin typeface="FrutigerLTStd-Light"/>
              </a:rPr>
              <a:t> 2° van 6 kinderen</a:t>
            </a:r>
          </a:p>
          <a:p>
            <a:r>
              <a:rPr lang="nl-NL" dirty="0">
                <a:latin typeface="FrutigerLTStd-Light"/>
              </a:rPr>
              <a:t>Opgevoed door grootouders in Vermont</a:t>
            </a:r>
          </a:p>
          <a:p>
            <a:r>
              <a:rPr lang="nl-NL" dirty="0">
                <a:latin typeface="FrutigerLTStd-Light"/>
              </a:rPr>
              <a:t>Studeert af als advocaat in 1891</a:t>
            </a:r>
          </a:p>
        </p:txBody>
      </p:sp>
    </p:spTree>
    <p:extLst>
      <p:ext uri="{BB962C8B-B14F-4D97-AF65-F5344CB8AC3E}">
        <p14:creationId xmlns:p14="http://schemas.microsoft.com/office/powerpoint/2010/main" val="251508786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dirty="0">
                <a:effectLst/>
              </a:rPr>
              <a:t>Rotary Jeugdprogramma’s</a:t>
            </a:r>
            <a:endParaRPr lang="nl-NL" dirty="0">
              <a:effectLst/>
            </a:endParaRPr>
          </a:p>
        </p:txBody>
      </p:sp>
      <p:sp>
        <p:nvSpPr>
          <p:cNvPr id="41987"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ormAutofit/>
          </a:bodyPr>
          <a:lstStyle/>
          <a:p>
            <a:r>
              <a:rPr lang="nl-NL" sz="2400" b="1" dirty="0">
                <a:effectLst/>
              </a:rPr>
              <a:t>Elk jaar sponsoren de Rotaryclubs en -districten van België en Luxemburg </a:t>
            </a:r>
            <a:br>
              <a:rPr lang="nl-NL" sz="2400" b="1" dirty="0">
                <a:effectLst/>
              </a:rPr>
            </a:br>
            <a:r>
              <a:rPr lang="nl-NL" sz="2400" b="1" dirty="0"/>
              <a:t>ruim</a:t>
            </a:r>
            <a:r>
              <a:rPr lang="nl-NL" sz="2400" b="1" dirty="0">
                <a:effectLst/>
              </a:rPr>
              <a:t> 250 leerlingen uit het middelbaar onderwijs die een onvergetelijke ervaring willen beleven door een andere regio van de wereld te ontdekken.</a:t>
            </a:r>
            <a:r>
              <a:rPr lang="nl-NL" sz="2400" dirty="0">
                <a:effectLst/>
              </a:rPr>
              <a:t> </a:t>
            </a:r>
          </a:p>
          <a:p>
            <a:r>
              <a:rPr lang="nl-NL" sz="2400" dirty="0">
                <a:effectLst/>
              </a:rPr>
              <a:t>De duur van het verblijf in het buitenland is normaal gezien één schooljaar, hoewel sommige Rotaryclubs en -districten </a:t>
            </a:r>
            <a:r>
              <a:rPr lang="nl-NL" sz="2400">
                <a:effectLst/>
              </a:rPr>
              <a:t>ook korte termijn </a:t>
            </a:r>
            <a:r>
              <a:rPr lang="nl-NL" sz="2400" dirty="0">
                <a:effectLst/>
              </a:rPr>
              <a:t>uitwisselingen steunen van enkele weken of maanden.</a:t>
            </a:r>
          </a:p>
          <a:p>
            <a:r>
              <a:rPr lang="nl-NL" sz="2400" dirty="0">
                <a:effectLst/>
              </a:rPr>
              <a:t>Alle uitwisselingsprogramma’s zijn bedoeld voor jongeren van ten minste 16 jaar, al dan niet kinderen van Rotariërs. </a:t>
            </a:r>
          </a:p>
        </p:txBody>
      </p:sp>
    </p:spTree>
    <p:extLst>
      <p:ext uri="{BB962C8B-B14F-4D97-AF65-F5344CB8AC3E}">
        <p14:creationId xmlns:p14="http://schemas.microsoft.com/office/powerpoint/2010/main" val="226608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dirty="0">
                <a:effectLst/>
              </a:rPr>
              <a:t>Rotary Jeugdprogramma’s</a:t>
            </a:r>
            <a:endParaRPr lang="nl-NL" dirty="0">
              <a:effectLst/>
            </a:endParaRPr>
          </a:p>
        </p:txBody>
      </p:sp>
      <p:pic>
        <p:nvPicPr>
          <p:cNvPr id="8" name="Afbeelding 7">
            <a:extLst>
              <a:ext uri="{FF2B5EF4-FFF2-40B4-BE49-F238E27FC236}">
                <a16:creationId xmlns:a16="http://schemas.microsoft.com/office/drawing/2014/main" id="{241EC995-268E-170A-A626-5816D6779961}"/>
              </a:ext>
            </a:extLst>
          </p:cNvPr>
          <p:cNvPicPr>
            <a:picLocks noChangeAspect="1"/>
          </p:cNvPicPr>
          <p:nvPr/>
        </p:nvPicPr>
        <p:blipFill>
          <a:blip r:embed="rId2"/>
          <a:stretch>
            <a:fillRect/>
          </a:stretch>
        </p:blipFill>
        <p:spPr>
          <a:xfrm>
            <a:off x="2601927" y="2053471"/>
            <a:ext cx="6988146" cy="2751058"/>
          </a:xfrm>
          <a:prstGeom prst="rect">
            <a:avLst/>
          </a:prstGeom>
        </p:spPr>
      </p:pic>
      <p:pic>
        <p:nvPicPr>
          <p:cNvPr id="10" name="Picture 2">
            <a:extLst>
              <a:ext uri="{FF2B5EF4-FFF2-40B4-BE49-F238E27FC236}">
                <a16:creationId xmlns:a16="http://schemas.microsoft.com/office/drawing/2014/main" id="{C4111BC1-E268-ECA3-A6BC-6004E75CFD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013176"/>
            <a:ext cx="3169568" cy="16177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A picture containing device&#10;&#10;Description automatically generated">
            <a:extLst>
              <a:ext uri="{FF2B5EF4-FFF2-40B4-BE49-F238E27FC236}">
                <a16:creationId xmlns:a16="http://schemas.microsoft.com/office/drawing/2014/main" id="{F1422F62-F338-794F-7AE1-85A397D59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0296" y="260648"/>
            <a:ext cx="3055855" cy="3055855"/>
          </a:xfrm>
          <a:prstGeom prst="rect">
            <a:avLst/>
          </a:prstGeom>
        </p:spPr>
      </p:pic>
    </p:spTree>
    <p:extLst>
      <p:ext uri="{BB962C8B-B14F-4D97-AF65-F5344CB8AC3E}">
        <p14:creationId xmlns:p14="http://schemas.microsoft.com/office/powerpoint/2010/main" val="175971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38200" y="365125"/>
            <a:ext cx="10515600" cy="14779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nl-BE" dirty="0">
                <a:effectLst/>
              </a:rPr>
              <a:t>DE ROTARY  VZW’s  – Belux</a:t>
            </a:r>
            <a:br>
              <a:rPr lang="nl-BE" dirty="0">
                <a:effectLst/>
              </a:rPr>
            </a:br>
            <a:r>
              <a:rPr lang="nl-BE" sz="2000" dirty="0">
                <a:solidFill>
                  <a:srgbClr val="15458F"/>
                </a:solidFill>
              </a:rPr>
              <a:t>Organisaties van/met Rotariërs en/of Rotaryclubs met eigen fondsenwerving en goede doelen.</a:t>
            </a:r>
            <a:br>
              <a:rPr lang="nl-BE" dirty="0">
                <a:solidFill>
                  <a:srgbClr val="15458F"/>
                </a:solidFill>
              </a:rPr>
            </a:br>
            <a:endParaRPr lang="nl-NL" dirty="0">
              <a:effectLst/>
            </a:endParaRPr>
          </a:p>
        </p:txBody>
      </p:sp>
      <p:pic>
        <p:nvPicPr>
          <p:cNvPr id="3" name="Image 10" descr="anah-nvsg.png">
            <a:extLst>
              <a:ext uri="{FF2B5EF4-FFF2-40B4-BE49-F238E27FC236}">
                <a16:creationId xmlns:a16="http://schemas.microsoft.com/office/drawing/2014/main" id="{9C2CAA2D-6DFD-B328-7889-B40297E9B03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71464" y="4846172"/>
            <a:ext cx="1770714" cy="1251279"/>
          </a:xfrm>
          <a:prstGeom prst="rect">
            <a:avLst/>
          </a:prstGeom>
          <a:solidFill>
            <a:schemeClr val="accent6">
              <a:lumMod val="20000"/>
              <a:lumOff val="80000"/>
            </a:schemeClr>
          </a:solidFill>
          <a:ln w="9525">
            <a:noFill/>
            <a:miter lim="800000"/>
            <a:headEnd/>
            <a:tailEnd/>
          </a:ln>
        </p:spPr>
      </p:pic>
      <p:pic>
        <p:nvPicPr>
          <p:cNvPr id="4" name="Image 9" descr="HSF-ZZG (2).jpg">
            <a:extLst>
              <a:ext uri="{FF2B5EF4-FFF2-40B4-BE49-F238E27FC236}">
                <a16:creationId xmlns:a16="http://schemas.microsoft.com/office/drawing/2014/main" id="{B95DE8CA-CCFF-F25C-582E-83C92D199C1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99456" y="3055823"/>
            <a:ext cx="1752501" cy="1344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9">
            <a:extLst>
              <a:ext uri="{FF2B5EF4-FFF2-40B4-BE49-F238E27FC236}">
                <a16:creationId xmlns:a16="http://schemas.microsoft.com/office/drawing/2014/main" id="{3B841D4E-D1C2-3342-358E-0D31F05F348C}"/>
              </a:ext>
            </a:extLst>
          </p:cNvPr>
          <p:cNvSpPr/>
          <p:nvPr/>
        </p:nvSpPr>
        <p:spPr>
          <a:xfrm>
            <a:off x="3632399" y="4848629"/>
            <a:ext cx="5651500" cy="1785104"/>
          </a:xfrm>
          <a:prstGeom prst="rect">
            <a:avLst/>
          </a:prstGeom>
        </p:spPr>
        <p:txBody>
          <a:bodyPr wrap="square">
            <a:spAutoFit/>
          </a:bodyPr>
          <a:lstStyle/>
          <a:p>
            <a:pPr>
              <a:defRPr/>
            </a:pPr>
            <a:r>
              <a:rPr lang="nl-BE" sz="2400" dirty="0">
                <a:solidFill>
                  <a:schemeClr val="accent1">
                    <a:lumMod val="75000"/>
                  </a:schemeClr>
                </a:solidFill>
              </a:rPr>
              <a:t>Nationale  Vereniging voor Steun aan Gehandicapte Personen</a:t>
            </a:r>
          </a:p>
          <a:p>
            <a:pPr>
              <a:defRPr/>
            </a:pPr>
            <a:r>
              <a:rPr lang="nl-BE" sz="2400" dirty="0">
                <a:solidFill>
                  <a:srgbClr val="FF6600"/>
                </a:solidFill>
                <a:hlinkClick r:id="rId4"/>
              </a:rPr>
              <a:t>http://www.anah-nvsg.org</a:t>
            </a:r>
            <a:endParaRPr lang="en-US" sz="2400" dirty="0">
              <a:solidFill>
                <a:srgbClr val="FF6600"/>
              </a:solidFill>
            </a:endParaRPr>
          </a:p>
          <a:p>
            <a:pPr>
              <a:defRPr/>
            </a:pPr>
            <a:r>
              <a:rPr lang="nl-BE" sz="2400" b="1" dirty="0">
                <a:solidFill>
                  <a:srgbClr val="FF0000"/>
                </a:solidFill>
              </a:rPr>
              <a:t>Onze club stort elk jaar 10€/lid</a:t>
            </a:r>
          </a:p>
          <a:p>
            <a:pPr>
              <a:defRPr/>
            </a:pPr>
            <a:endParaRPr lang="nl-BE" sz="1400" dirty="0">
              <a:solidFill>
                <a:schemeClr val="accent1">
                  <a:lumMod val="75000"/>
                </a:schemeClr>
              </a:solidFill>
            </a:endParaRPr>
          </a:p>
        </p:txBody>
      </p:sp>
      <p:sp>
        <p:nvSpPr>
          <p:cNvPr id="6" name="Rectangle 10">
            <a:extLst>
              <a:ext uri="{FF2B5EF4-FFF2-40B4-BE49-F238E27FC236}">
                <a16:creationId xmlns:a16="http://schemas.microsoft.com/office/drawing/2014/main" id="{2A024267-0B84-192F-C15F-ED6E8B52DAA2}"/>
              </a:ext>
            </a:extLst>
          </p:cNvPr>
          <p:cNvSpPr/>
          <p:nvPr/>
        </p:nvSpPr>
        <p:spPr>
          <a:xfrm>
            <a:off x="3632399" y="3071157"/>
            <a:ext cx="4443870" cy="1200329"/>
          </a:xfrm>
          <a:prstGeom prst="rect">
            <a:avLst/>
          </a:prstGeom>
        </p:spPr>
        <p:txBody>
          <a:bodyPr wrap="square">
            <a:spAutoFit/>
          </a:bodyPr>
          <a:lstStyle/>
          <a:p>
            <a:pPr>
              <a:defRPr/>
            </a:pPr>
            <a:r>
              <a:rPr lang="nl-BE" sz="2400" dirty="0">
                <a:solidFill>
                  <a:schemeClr val="accent1">
                    <a:lumMod val="75000"/>
                  </a:schemeClr>
                </a:solidFill>
              </a:rPr>
              <a:t>Ziekenhuis zonder Grenzen</a:t>
            </a:r>
          </a:p>
          <a:p>
            <a:pPr>
              <a:defRPr/>
            </a:pPr>
            <a:r>
              <a:rPr lang="nl-BE" sz="2400" dirty="0">
                <a:solidFill>
                  <a:srgbClr val="FF6600"/>
                </a:solidFill>
                <a:hlinkClick r:id="rId5"/>
              </a:rPr>
              <a:t>http://www.zzg-hsf.be</a:t>
            </a:r>
            <a:endParaRPr lang="en-US" sz="2400" dirty="0">
              <a:solidFill>
                <a:srgbClr val="FF6600"/>
              </a:solidFill>
            </a:endParaRPr>
          </a:p>
          <a:p>
            <a:pPr>
              <a:defRPr/>
            </a:pPr>
            <a:r>
              <a:rPr lang="nl-BE" sz="2400" b="1" dirty="0">
                <a:solidFill>
                  <a:srgbClr val="FF0000"/>
                </a:solidFill>
              </a:rPr>
              <a:t>Onze club stort elk jaar 10€/lid</a:t>
            </a:r>
          </a:p>
        </p:txBody>
      </p:sp>
      <p:pic>
        <p:nvPicPr>
          <p:cNvPr id="7" name="Picture 3">
            <a:extLst>
              <a:ext uri="{FF2B5EF4-FFF2-40B4-BE49-F238E27FC236}">
                <a16:creationId xmlns:a16="http://schemas.microsoft.com/office/drawing/2014/main" id="{96D6FCD9-DAF0-2424-E42E-4C5B712A1BC7}"/>
              </a:ext>
            </a:extLst>
          </p:cNvPr>
          <p:cNvPicPr>
            <a:picLocks noChangeAspect="1"/>
          </p:cNvPicPr>
          <p:nvPr/>
        </p:nvPicPr>
        <p:blipFill>
          <a:blip r:embed="rId6"/>
          <a:stretch>
            <a:fillRect/>
          </a:stretch>
        </p:blipFill>
        <p:spPr>
          <a:xfrm>
            <a:off x="8278447" y="2027065"/>
            <a:ext cx="2197100" cy="1041400"/>
          </a:xfrm>
          <a:prstGeom prst="rect">
            <a:avLst/>
          </a:prstGeom>
        </p:spPr>
      </p:pic>
      <p:sp>
        <p:nvSpPr>
          <p:cNvPr id="8" name="Tekstvak 7">
            <a:extLst>
              <a:ext uri="{FF2B5EF4-FFF2-40B4-BE49-F238E27FC236}">
                <a16:creationId xmlns:a16="http://schemas.microsoft.com/office/drawing/2014/main" id="{A8194D26-6293-A716-5957-E91FB37A1077}"/>
              </a:ext>
            </a:extLst>
          </p:cNvPr>
          <p:cNvSpPr txBox="1"/>
          <p:nvPr/>
        </p:nvSpPr>
        <p:spPr>
          <a:xfrm>
            <a:off x="3657020" y="2086975"/>
            <a:ext cx="3486595" cy="800219"/>
          </a:xfrm>
          <a:prstGeom prst="rect">
            <a:avLst/>
          </a:prstGeom>
          <a:noFill/>
        </p:spPr>
        <p:txBody>
          <a:bodyPr wrap="none" rtlCol="0">
            <a:spAutoFit/>
          </a:bodyPr>
          <a:lstStyle/>
          <a:p>
            <a:r>
              <a:rPr lang="nl-BE" sz="1400" dirty="0">
                <a:solidFill>
                  <a:srgbClr val="15458F"/>
                </a:solidFill>
              </a:rPr>
              <a:t>Hoofdzaak er is hoop</a:t>
            </a:r>
          </a:p>
          <a:p>
            <a:r>
              <a:rPr lang="nl-BE" sz="1400" dirty="0">
                <a:solidFill>
                  <a:srgbClr val="15458F"/>
                </a:solidFill>
                <a:hlinkClick r:id="rId7"/>
              </a:rPr>
              <a:t>https://www.espoir-en-tete.be/nl/home-nl/</a:t>
            </a:r>
            <a:r>
              <a:rPr lang="nl-BE" sz="1400" dirty="0">
                <a:solidFill>
                  <a:srgbClr val="15458F"/>
                </a:solidFill>
              </a:rPr>
              <a:t> </a:t>
            </a:r>
          </a:p>
          <a:p>
            <a:endParaRPr lang="nl-BE" dirty="0"/>
          </a:p>
        </p:txBody>
      </p:sp>
      <p:pic>
        <p:nvPicPr>
          <p:cNvPr id="10" name="Afbeelding 9">
            <a:extLst>
              <a:ext uri="{FF2B5EF4-FFF2-40B4-BE49-F238E27FC236}">
                <a16:creationId xmlns:a16="http://schemas.microsoft.com/office/drawing/2014/main" id="{319DAFBE-5EE9-F25F-BB46-0972DEDB87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507" y="1847463"/>
            <a:ext cx="2781300" cy="952500"/>
          </a:xfrm>
          <a:prstGeom prst="rect">
            <a:avLst/>
          </a:prstGeom>
        </p:spPr>
      </p:pic>
      <p:sp>
        <p:nvSpPr>
          <p:cNvPr id="19" name="Tekstvak 18">
            <a:extLst>
              <a:ext uri="{FF2B5EF4-FFF2-40B4-BE49-F238E27FC236}">
                <a16:creationId xmlns:a16="http://schemas.microsoft.com/office/drawing/2014/main" id="{5595AA9A-43B2-4357-509F-FDAE0AF89053}"/>
              </a:ext>
            </a:extLst>
          </p:cNvPr>
          <p:cNvSpPr txBox="1"/>
          <p:nvPr/>
        </p:nvSpPr>
        <p:spPr>
          <a:xfrm>
            <a:off x="8076269" y="3363536"/>
            <a:ext cx="3141859" cy="307777"/>
          </a:xfrm>
          <a:prstGeom prst="rect">
            <a:avLst/>
          </a:prstGeom>
          <a:noFill/>
        </p:spPr>
        <p:txBody>
          <a:bodyPr wrap="square">
            <a:spAutoFit/>
          </a:bodyPr>
          <a:lstStyle/>
          <a:p>
            <a:r>
              <a:rPr lang="nl-BE" sz="1400" dirty="0">
                <a:solidFill>
                  <a:srgbClr val="15458F"/>
                </a:solidFill>
                <a:hlinkClick r:id="rId9"/>
              </a:rPr>
              <a:t>https://www.shelterboxbelux.org</a:t>
            </a:r>
            <a:r>
              <a:rPr lang="nl-BE" sz="1400" dirty="0">
                <a:solidFill>
                  <a:srgbClr val="15458F"/>
                </a:solidFill>
              </a:rPr>
              <a:t> </a:t>
            </a:r>
          </a:p>
        </p:txBody>
      </p:sp>
    </p:spTree>
    <p:extLst>
      <p:ext uri="{BB962C8B-B14F-4D97-AF65-F5344CB8AC3E}">
        <p14:creationId xmlns:p14="http://schemas.microsoft.com/office/powerpoint/2010/main" val="4014956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38200" y="365125"/>
            <a:ext cx="10946432"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nl-BE" dirty="0">
                <a:effectLst/>
              </a:rPr>
              <a:t>VOG – vzw van </a:t>
            </a:r>
            <a:r>
              <a:rPr lang="nl-BE" dirty="0"/>
              <a:t>alle </a:t>
            </a:r>
            <a:r>
              <a:rPr lang="nl-BE" dirty="0">
                <a:effectLst/>
              </a:rPr>
              <a:t>Gentse Rotary &amp; Rotaract</a:t>
            </a:r>
            <a:r>
              <a:rPr lang="nl-BE" dirty="0"/>
              <a:t> clubs</a:t>
            </a:r>
            <a:r>
              <a:rPr lang="nl-BE" dirty="0">
                <a:effectLst/>
              </a:rPr>
              <a:t> </a:t>
            </a:r>
            <a:r>
              <a:rPr lang="nl-BE" sz="3100" dirty="0">
                <a:effectLst/>
                <a:hlinkClick r:id="rId2"/>
              </a:rPr>
              <a:t>https://voedselondersteuninggent.be</a:t>
            </a:r>
            <a:r>
              <a:rPr lang="nl-BE" sz="3100" dirty="0">
                <a:effectLst/>
              </a:rPr>
              <a:t> </a:t>
            </a:r>
            <a:endParaRPr lang="nl-NL" sz="3100" dirty="0">
              <a:effectLst/>
            </a:endParaRPr>
          </a:p>
        </p:txBody>
      </p:sp>
      <p:sp>
        <p:nvSpPr>
          <p:cNvPr id="51203"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nSpc>
                <a:spcPct val="90000"/>
              </a:lnSpc>
            </a:pPr>
            <a:r>
              <a:rPr lang="nl-NL" sz="2800" b="1" dirty="0">
                <a:solidFill>
                  <a:srgbClr val="17458F"/>
                </a:solidFill>
                <a:effectLst/>
              </a:rPr>
              <a:t>Voedselondersteuning Gent</a:t>
            </a:r>
            <a:r>
              <a:rPr lang="nl-NL" sz="2800" dirty="0">
                <a:effectLst/>
              </a:rPr>
              <a:t> opgericht in september 2004</a:t>
            </a:r>
          </a:p>
          <a:p>
            <a:pPr>
              <a:lnSpc>
                <a:spcPct val="90000"/>
              </a:lnSpc>
            </a:pPr>
            <a:r>
              <a:rPr lang="nl-NL" sz="2800" dirty="0">
                <a:effectLst/>
              </a:rPr>
              <a:t>VOG vzw ondersteunt initiatieven die </a:t>
            </a:r>
            <a:r>
              <a:rPr lang="nl-NL" sz="2800" b="1" dirty="0">
                <a:solidFill>
                  <a:srgbClr val="17458F"/>
                </a:solidFill>
                <a:effectLst/>
              </a:rPr>
              <a:t>honger en armoede in Gent </a:t>
            </a:r>
            <a:r>
              <a:rPr lang="nl-NL" sz="2800" dirty="0">
                <a:effectLst/>
              </a:rPr>
              <a:t>bestrijden, in hoofdzaak door financiële steun te bieden bij de inzameling en bedeling van voedsel, en het bij lenigen van andere basisnoden in de Gentse regio.</a:t>
            </a:r>
          </a:p>
          <a:p>
            <a:pPr>
              <a:lnSpc>
                <a:spcPct val="90000"/>
              </a:lnSpc>
            </a:pPr>
            <a:r>
              <a:rPr lang="nl-NL" dirty="0">
                <a:solidFill>
                  <a:srgbClr val="FF0000"/>
                </a:solidFill>
              </a:rPr>
              <a:t>Voor onze club in de </a:t>
            </a:r>
            <a:r>
              <a:rPr lang="nl-NL" b="1" dirty="0">
                <a:solidFill>
                  <a:srgbClr val="FF0000"/>
                </a:solidFill>
              </a:rPr>
              <a:t>Raad van Bestuur</a:t>
            </a:r>
            <a:r>
              <a:rPr lang="nl-NL" dirty="0">
                <a:solidFill>
                  <a:srgbClr val="FF0000"/>
                </a:solidFill>
              </a:rPr>
              <a:t>: Henri de </a:t>
            </a:r>
            <a:r>
              <a:rPr lang="nl-NL" dirty="0" err="1">
                <a:solidFill>
                  <a:srgbClr val="FF0000"/>
                </a:solidFill>
              </a:rPr>
              <a:t>Hemptinne</a:t>
            </a:r>
            <a:r>
              <a:rPr lang="nl-NL" dirty="0">
                <a:solidFill>
                  <a:srgbClr val="FF0000"/>
                </a:solidFill>
              </a:rPr>
              <a:t> (penningmeester), Jacques </a:t>
            </a:r>
            <a:r>
              <a:rPr lang="nl-NL" dirty="0" err="1">
                <a:solidFill>
                  <a:srgbClr val="FF0000"/>
                </a:solidFill>
              </a:rPr>
              <a:t>Eichperger</a:t>
            </a:r>
            <a:r>
              <a:rPr lang="nl-NL" dirty="0">
                <a:solidFill>
                  <a:srgbClr val="FF0000"/>
                </a:solidFill>
              </a:rPr>
              <a:t> (webmaster-communicatie)</a:t>
            </a:r>
            <a:endParaRPr lang="nl-NL" dirty="0">
              <a:solidFill>
                <a:srgbClr val="FF0000"/>
              </a:solidFill>
              <a:highlight>
                <a:srgbClr val="FFFF00"/>
              </a:highlight>
            </a:endParaRPr>
          </a:p>
          <a:p>
            <a:pPr>
              <a:lnSpc>
                <a:spcPct val="90000"/>
              </a:lnSpc>
            </a:pPr>
            <a:r>
              <a:rPr lang="nl-NL" sz="2800" b="1" dirty="0">
                <a:solidFill>
                  <a:srgbClr val="17458F"/>
                </a:solidFill>
                <a:effectLst/>
              </a:rPr>
              <a:t>Samenwerking </a:t>
            </a:r>
            <a:r>
              <a:rPr lang="nl-NL" sz="2800" dirty="0">
                <a:effectLst/>
              </a:rPr>
              <a:t>tussen Rotary, ATELJEE vzw en KRAS </a:t>
            </a:r>
            <a:r>
              <a:rPr lang="nl-NL" dirty="0"/>
              <a:t>Diensten</a:t>
            </a:r>
            <a:endParaRPr lang="nl-NL" sz="2800" dirty="0">
              <a:effectLst/>
            </a:endParaRPr>
          </a:p>
        </p:txBody>
      </p:sp>
    </p:spTree>
    <p:extLst>
      <p:ext uri="{BB962C8B-B14F-4D97-AF65-F5344CB8AC3E}">
        <p14:creationId xmlns:p14="http://schemas.microsoft.com/office/powerpoint/2010/main" val="2147328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dirty="0" err="1">
                <a:effectLst/>
              </a:rPr>
              <a:t>Rotaract</a:t>
            </a:r>
            <a:endParaRPr lang="nl-NL" dirty="0">
              <a:effectLst/>
            </a:endParaRPr>
          </a:p>
        </p:txBody>
      </p:sp>
      <p:sp>
        <p:nvSpPr>
          <p:cNvPr id="47107" name="Rectangle 3"/>
          <p:cNvSpPr>
            <a:spLocks noGrp="1" noChangeArrowheads="1"/>
          </p:cNvSpPr>
          <p:nvPr>
            <p:ph idx="1"/>
          </p:nvPr>
        </p:nvSpPr>
        <p:spPr>
          <a:xfrm>
            <a:off x="838200" y="1825625"/>
            <a:ext cx="4105672"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oAutofit/>
          </a:bodyPr>
          <a:lstStyle/>
          <a:p>
            <a:pPr>
              <a:spcBef>
                <a:spcPts val="800"/>
              </a:spcBef>
              <a:buFont typeface="Wingdings" pitchFamily="2" charset="2"/>
              <a:buNone/>
            </a:pPr>
            <a:r>
              <a:rPr lang="nl-NL" sz="2000" dirty="0">
                <a:effectLst/>
              </a:rPr>
              <a:t>“</a:t>
            </a:r>
            <a:r>
              <a:rPr lang="nl-NL" sz="2000" b="1" dirty="0">
                <a:effectLst/>
              </a:rPr>
              <a:t>Rotary in Action”</a:t>
            </a:r>
          </a:p>
          <a:p>
            <a:pPr>
              <a:spcBef>
                <a:spcPts val="800"/>
              </a:spcBef>
            </a:pPr>
            <a:r>
              <a:rPr lang="nl-NL" sz="2000" dirty="0"/>
              <a:t>200.000 leden in 10.700 Clubs in 180 landen, </a:t>
            </a:r>
          </a:p>
          <a:p>
            <a:pPr>
              <a:spcBef>
                <a:spcPts val="800"/>
              </a:spcBef>
            </a:pPr>
            <a:r>
              <a:rPr lang="nl-NL" sz="2000" dirty="0"/>
              <a:t>dus niet alle Rotary Clubs hebben een </a:t>
            </a:r>
            <a:r>
              <a:rPr lang="nl-NL" sz="2000" dirty="0" err="1"/>
              <a:t>Rotaract</a:t>
            </a:r>
            <a:r>
              <a:rPr lang="nl-NL" sz="2000" dirty="0"/>
              <a:t> Club</a:t>
            </a:r>
          </a:p>
          <a:p>
            <a:pPr>
              <a:spcBef>
                <a:spcPts val="800"/>
              </a:spcBef>
            </a:pPr>
            <a:r>
              <a:rPr lang="nl-NL" sz="2000" dirty="0">
                <a:effectLst/>
              </a:rPr>
              <a:t>Recent sterker geïntegreerd in Rotary van internationaal tot op lokaal niveau</a:t>
            </a:r>
          </a:p>
          <a:p>
            <a:pPr>
              <a:spcBef>
                <a:spcPts val="800"/>
              </a:spcBef>
            </a:pPr>
            <a:r>
              <a:rPr lang="nl-NL" sz="2000" dirty="0"/>
              <a:t>In Gent zijn er 2 clubs:</a:t>
            </a:r>
            <a:br>
              <a:rPr lang="nl-NL" sz="2000" dirty="0"/>
            </a:br>
            <a:r>
              <a:rPr lang="nl-NL" sz="2000" dirty="0" err="1"/>
              <a:t>Rotaract</a:t>
            </a:r>
            <a:r>
              <a:rPr lang="nl-NL" sz="2000" dirty="0"/>
              <a:t> Gent-Prinsenhof en </a:t>
            </a:r>
            <a:r>
              <a:rPr lang="nl-NL" sz="2000" dirty="0" err="1"/>
              <a:t>Rotaract</a:t>
            </a:r>
            <a:r>
              <a:rPr lang="nl-NL" sz="2000" dirty="0"/>
              <a:t> </a:t>
            </a:r>
            <a:r>
              <a:rPr lang="nl-NL" sz="2000" dirty="0" err="1"/>
              <a:t>Ghent</a:t>
            </a:r>
            <a:endParaRPr lang="nl-NL" sz="2000" dirty="0">
              <a:effectLst/>
            </a:endParaRPr>
          </a:p>
          <a:p>
            <a:pPr>
              <a:spcBef>
                <a:spcPts val="800"/>
              </a:spcBef>
            </a:pPr>
            <a:endParaRPr lang="nl-NL" sz="2000" dirty="0">
              <a:effectLst/>
            </a:endParaRPr>
          </a:p>
        </p:txBody>
      </p:sp>
      <p:pic>
        <p:nvPicPr>
          <p:cNvPr id="3074" name="Picture 2">
            <a:extLst>
              <a:ext uri="{FF2B5EF4-FFF2-40B4-BE49-F238E27FC236}">
                <a16:creationId xmlns:a16="http://schemas.microsoft.com/office/drawing/2014/main" id="{D5E3EC69-DD64-327A-483B-B593AD7859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1863" y="1691396"/>
            <a:ext cx="7295483" cy="41037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otaract - Wikipedia">
            <a:extLst>
              <a:ext uri="{FF2B5EF4-FFF2-40B4-BE49-F238E27FC236}">
                <a16:creationId xmlns:a16="http://schemas.microsoft.com/office/drawing/2014/main" id="{37DE77D4-C697-2874-F836-542BB4773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8407" y="5949280"/>
            <a:ext cx="2257305" cy="81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9120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dirty="0" err="1">
                <a:effectLst/>
              </a:rPr>
              <a:t>Interact</a:t>
            </a:r>
            <a:endParaRPr lang="nl-NL" dirty="0">
              <a:effectLst/>
            </a:endParaRPr>
          </a:p>
        </p:txBody>
      </p:sp>
      <p:sp>
        <p:nvSpPr>
          <p:cNvPr id="47107" name="Rectangle 3"/>
          <p:cNvSpPr>
            <a:spLocks noGrp="1" noChangeArrowheads="1"/>
          </p:cNvSpPr>
          <p:nvPr>
            <p:ph idx="1"/>
          </p:nvPr>
        </p:nvSpPr>
        <p:spPr>
          <a:xfrm>
            <a:off x="838200" y="1825625"/>
            <a:ext cx="3953005"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oAutofit/>
          </a:bodyPr>
          <a:lstStyle/>
          <a:p>
            <a:pPr>
              <a:spcBef>
                <a:spcPts val="800"/>
              </a:spcBef>
              <a:buFont typeface="Wingdings" pitchFamily="2" charset="2"/>
              <a:buNone/>
            </a:pPr>
            <a:r>
              <a:rPr lang="nl-NL" sz="2000" dirty="0">
                <a:effectLst/>
              </a:rPr>
              <a:t>“</a:t>
            </a:r>
            <a:r>
              <a:rPr lang="nl-NL" sz="2000" b="1" dirty="0">
                <a:effectLst/>
              </a:rPr>
              <a:t>Rotary voor jongeren”</a:t>
            </a:r>
          </a:p>
          <a:p>
            <a:pPr>
              <a:spcBef>
                <a:spcPts val="800"/>
              </a:spcBef>
            </a:pPr>
            <a:r>
              <a:rPr lang="nl-NL" sz="2000" dirty="0"/>
              <a:t>342.000 leden in 15.000 Clubs in 145 landen, </a:t>
            </a:r>
          </a:p>
          <a:p>
            <a:pPr>
              <a:spcBef>
                <a:spcPts val="800"/>
              </a:spcBef>
            </a:pPr>
            <a:r>
              <a:rPr lang="nl-NL" sz="2000" dirty="0"/>
              <a:t>niet alle Rotary Clubs hebben een </a:t>
            </a:r>
            <a:r>
              <a:rPr lang="nl-NL" sz="2000" dirty="0" err="1"/>
              <a:t>Interact</a:t>
            </a:r>
            <a:r>
              <a:rPr lang="nl-NL" sz="2000" dirty="0"/>
              <a:t> Club</a:t>
            </a:r>
          </a:p>
          <a:p>
            <a:pPr>
              <a:spcBef>
                <a:spcPts val="800"/>
              </a:spcBef>
            </a:pPr>
            <a:r>
              <a:rPr lang="nl-NL" sz="2000" dirty="0">
                <a:effectLst/>
              </a:rPr>
              <a:t>12 – 18 jaar</a:t>
            </a:r>
          </a:p>
          <a:p>
            <a:pPr>
              <a:spcBef>
                <a:spcPts val="800"/>
              </a:spcBef>
            </a:pPr>
            <a:r>
              <a:rPr lang="en-US" sz="2000" dirty="0"/>
              <a:t>Interact clubs bring together young people to develop leadership skills while discovering the power of Service Above Self. </a:t>
            </a:r>
            <a:endParaRPr lang="nl-NL" sz="2000" dirty="0">
              <a:effectLst/>
            </a:endParaRPr>
          </a:p>
        </p:txBody>
      </p:sp>
      <p:pic>
        <p:nvPicPr>
          <p:cNvPr id="7170" name="Picture 2" descr="Interact - Rotary 5320 Resources">
            <a:extLst>
              <a:ext uri="{FF2B5EF4-FFF2-40B4-BE49-F238E27FC236}">
                <a16:creationId xmlns:a16="http://schemas.microsoft.com/office/drawing/2014/main" id="{9A177E00-6018-173A-A784-C49B476F3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6400" y="5949280"/>
            <a:ext cx="2240660" cy="7546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nteract Clubs | Rotary International">
            <a:extLst>
              <a:ext uri="{FF2B5EF4-FFF2-40B4-BE49-F238E27FC236}">
                <a16:creationId xmlns:a16="http://schemas.microsoft.com/office/drawing/2014/main" id="{7BED5BE4-E912-46DD-3E38-64F0A6D64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180" y="1699816"/>
            <a:ext cx="6078537" cy="390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273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dirty="0">
                <a:effectLst/>
              </a:rPr>
              <a:t>Rotary website: </a:t>
            </a:r>
            <a:r>
              <a:rPr lang="nl-BE" dirty="0" err="1">
                <a:effectLst/>
              </a:rPr>
              <a:t>Polaris</a:t>
            </a:r>
            <a:endParaRPr lang="nl-NL" dirty="0">
              <a:effectLst/>
            </a:endParaRPr>
          </a:p>
        </p:txBody>
      </p:sp>
      <p:sp>
        <p:nvSpPr>
          <p:cNvPr id="47107" name="Rectangle 3"/>
          <p:cNvSpPr>
            <a:spLocks noGrp="1" noChangeArrowheads="1"/>
          </p:cNvSpPr>
          <p:nvPr>
            <p:ph idx="1"/>
          </p:nvPr>
        </p:nvSpPr>
        <p:spPr>
          <a:xfrm>
            <a:off x="838200" y="1825625"/>
            <a:ext cx="11090448"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oAutofit/>
          </a:bodyPr>
          <a:lstStyle/>
          <a:p>
            <a:pPr>
              <a:spcBef>
                <a:spcPts val="800"/>
              </a:spcBef>
            </a:pPr>
            <a:r>
              <a:rPr lang="nl-NL" sz="2400" dirty="0"/>
              <a:t>Alle </a:t>
            </a:r>
            <a:r>
              <a:rPr lang="nl-NL" sz="2400" dirty="0" err="1"/>
              <a:t>Belux</a:t>
            </a:r>
            <a:r>
              <a:rPr lang="nl-NL" sz="2400" dirty="0"/>
              <a:t> Clubs op </a:t>
            </a:r>
            <a:r>
              <a:rPr lang="nl-NL" sz="2400" b="1" dirty="0">
                <a:solidFill>
                  <a:srgbClr val="17458F"/>
                </a:solidFill>
              </a:rPr>
              <a:t>1 platform</a:t>
            </a:r>
            <a:r>
              <a:rPr lang="nl-NL" sz="2400" dirty="0"/>
              <a:t>, </a:t>
            </a:r>
            <a:r>
              <a:rPr lang="nl-NL" sz="2400" dirty="0" err="1"/>
              <a:t>Polaris</a:t>
            </a:r>
            <a:r>
              <a:rPr lang="nl-NL" sz="2400" dirty="0"/>
              <a:t> ook in andere landen uitgerold</a:t>
            </a:r>
          </a:p>
          <a:p>
            <a:pPr>
              <a:spcBef>
                <a:spcPts val="800"/>
              </a:spcBef>
            </a:pPr>
            <a:r>
              <a:rPr lang="nl-NL" sz="2400" b="1" dirty="0" err="1">
                <a:solidFill>
                  <a:srgbClr val="17458F"/>
                </a:solidFill>
                <a:effectLst/>
              </a:rPr>
              <a:t>Polaris</a:t>
            </a:r>
            <a:r>
              <a:rPr lang="nl-NL" sz="2400" b="1" dirty="0">
                <a:solidFill>
                  <a:srgbClr val="17458F"/>
                </a:solidFill>
                <a:effectLst/>
              </a:rPr>
              <a:t> </a:t>
            </a:r>
            <a:r>
              <a:rPr lang="nl-NL" sz="2400" dirty="0">
                <a:effectLst/>
              </a:rPr>
              <a:t>= “Paul Harris” referentie</a:t>
            </a:r>
          </a:p>
          <a:p>
            <a:pPr>
              <a:spcBef>
                <a:spcPts val="800"/>
              </a:spcBef>
            </a:pPr>
            <a:r>
              <a:rPr lang="nl-NL" sz="2400" dirty="0"/>
              <a:t>Deel informatie </a:t>
            </a:r>
            <a:r>
              <a:rPr lang="nl-NL" sz="2400" b="1" dirty="0">
                <a:solidFill>
                  <a:srgbClr val="17458F"/>
                </a:solidFill>
              </a:rPr>
              <a:t>publiek</a:t>
            </a:r>
            <a:r>
              <a:rPr lang="nl-NL" sz="2400" dirty="0"/>
              <a:t>, deel van de informatie ENKEL na login </a:t>
            </a:r>
            <a:br>
              <a:rPr lang="nl-NL" sz="2400" dirty="0"/>
            </a:br>
            <a:r>
              <a:rPr lang="nl-NL" sz="2400" dirty="0"/>
              <a:t>(bv. Lidmaatschap/Leden informatie)</a:t>
            </a:r>
          </a:p>
          <a:p>
            <a:pPr>
              <a:spcBef>
                <a:spcPts val="800"/>
              </a:spcBef>
            </a:pPr>
            <a:r>
              <a:rPr lang="nl-NL" sz="2400" b="1" dirty="0">
                <a:solidFill>
                  <a:srgbClr val="17458F"/>
                </a:solidFill>
              </a:rPr>
              <a:t>Inschrijven </a:t>
            </a:r>
            <a:r>
              <a:rPr lang="nl-NL" sz="2400" dirty="0"/>
              <a:t>voor vergaderingen</a:t>
            </a:r>
          </a:p>
          <a:p>
            <a:pPr>
              <a:spcBef>
                <a:spcPts val="800"/>
              </a:spcBef>
            </a:pPr>
            <a:r>
              <a:rPr lang="nl-NL" sz="2400" dirty="0"/>
              <a:t>Zelf </a:t>
            </a:r>
            <a:r>
              <a:rPr lang="nl-NL" sz="2400" b="1" dirty="0">
                <a:solidFill>
                  <a:srgbClr val="17458F"/>
                </a:solidFill>
              </a:rPr>
              <a:t>je profiel onderhouden </a:t>
            </a:r>
            <a:r>
              <a:rPr lang="nl-NL" sz="2400" dirty="0"/>
              <a:t>via Mijn Instellingen/Persoonlijke gegevens</a:t>
            </a:r>
            <a:br>
              <a:rPr lang="nl-NL" sz="2400" dirty="0"/>
            </a:br>
            <a:r>
              <a:rPr lang="nl-NL" sz="2400" dirty="0"/>
              <a:t>inclusief bv. foto, etc.</a:t>
            </a:r>
          </a:p>
          <a:p>
            <a:pPr>
              <a:spcBef>
                <a:spcPts val="800"/>
              </a:spcBef>
            </a:pPr>
            <a:r>
              <a:rPr lang="nl-NL" sz="2400" dirty="0"/>
              <a:t>Via vergrootglas rechtsboven ook het </a:t>
            </a:r>
            <a:r>
              <a:rPr lang="nl-NL" sz="2400" b="1" dirty="0">
                <a:solidFill>
                  <a:srgbClr val="17458F"/>
                </a:solidFill>
              </a:rPr>
              <a:t>Ledenboek </a:t>
            </a:r>
            <a:r>
              <a:rPr lang="nl-NL" sz="2400" dirty="0"/>
              <a:t>(alle leden in </a:t>
            </a:r>
            <a:r>
              <a:rPr lang="nl-NL" sz="2400" dirty="0" err="1"/>
              <a:t>Belux</a:t>
            </a:r>
            <a:r>
              <a:rPr lang="nl-NL" sz="2400" dirty="0"/>
              <a:t> Districten)</a:t>
            </a:r>
          </a:p>
          <a:p>
            <a:pPr>
              <a:spcBef>
                <a:spcPts val="800"/>
              </a:spcBef>
            </a:pPr>
            <a:r>
              <a:rPr lang="nl-NL" sz="2400" dirty="0"/>
              <a:t>Via “Mijn Clubs” in mijn navigatie ook toegang tot </a:t>
            </a:r>
            <a:r>
              <a:rPr lang="nl-NL" sz="2400" b="1" dirty="0"/>
              <a:t>Districten</a:t>
            </a:r>
          </a:p>
          <a:p>
            <a:pPr>
              <a:spcBef>
                <a:spcPts val="800"/>
              </a:spcBef>
            </a:pPr>
            <a:endParaRPr lang="nl-NL" sz="2400" dirty="0">
              <a:effectLst/>
            </a:endParaRPr>
          </a:p>
        </p:txBody>
      </p:sp>
    </p:spTree>
    <p:extLst>
      <p:ext uri="{BB962C8B-B14F-4D97-AF65-F5344CB8AC3E}">
        <p14:creationId xmlns:p14="http://schemas.microsoft.com/office/powerpoint/2010/main" val="4005280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BE" dirty="0">
                <a:effectLst/>
              </a:rPr>
              <a:t>Rotary International website: rotary.org</a:t>
            </a:r>
            <a:endParaRPr lang="nl-NL" dirty="0">
              <a:effectLst/>
            </a:endParaRPr>
          </a:p>
        </p:txBody>
      </p:sp>
      <p:sp>
        <p:nvSpPr>
          <p:cNvPr id="47107" name="Rectangle 3"/>
          <p:cNvSpPr>
            <a:spLocks noGrp="1" noChangeArrowheads="1"/>
          </p:cNvSpPr>
          <p:nvPr>
            <p:ph idx="1"/>
          </p:nvPr>
        </p:nvSpPr>
        <p:spPr>
          <a:xfrm>
            <a:off x="838200" y="1825624"/>
            <a:ext cx="11090448" cy="47717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oAutofit/>
          </a:bodyPr>
          <a:lstStyle/>
          <a:p>
            <a:pPr>
              <a:spcBef>
                <a:spcPts val="800"/>
              </a:spcBef>
            </a:pPr>
            <a:endParaRPr lang="nl-NL" sz="2400" dirty="0"/>
          </a:p>
          <a:p>
            <a:pPr>
              <a:spcBef>
                <a:spcPts val="800"/>
              </a:spcBef>
            </a:pPr>
            <a:r>
              <a:rPr lang="nl-NL" sz="2400" dirty="0"/>
              <a:t>Onwaarschijnlijke bron van </a:t>
            </a:r>
            <a:r>
              <a:rPr lang="nl-NL" sz="2400" b="1" dirty="0">
                <a:solidFill>
                  <a:srgbClr val="17458F"/>
                </a:solidFill>
              </a:rPr>
              <a:t>informatie </a:t>
            </a:r>
            <a:r>
              <a:rPr lang="nl-NL" sz="2400" dirty="0"/>
              <a:t>en </a:t>
            </a:r>
            <a:r>
              <a:rPr lang="nl-NL" sz="2400" b="1" dirty="0">
                <a:solidFill>
                  <a:srgbClr val="17458F"/>
                </a:solidFill>
              </a:rPr>
              <a:t>inspiratie</a:t>
            </a:r>
          </a:p>
          <a:p>
            <a:pPr>
              <a:spcBef>
                <a:spcPts val="800"/>
              </a:spcBef>
            </a:pPr>
            <a:r>
              <a:rPr lang="nl-NL" sz="2400" dirty="0" err="1"/>
              <a:t>Polaris</a:t>
            </a:r>
            <a:r>
              <a:rPr lang="nl-NL" sz="2400" dirty="0"/>
              <a:t> </a:t>
            </a:r>
            <a:r>
              <a:rPr lang="nl-NL" sz="2400" b="1" dirty="0">
                <a:solidFill>
                  <a:srgbClr val="17458F"/>
                </a:solidFill>
              </a:rPr>
              <a:t>synchroniseert leden info </a:t>
            </a:r>
            <a:r>
              <a:rPr lang="nl-NL" sz="2400" dirty="0"/>
              <a:t>met rotary.org</a:t>
            </a:r>
          </a:p>
          <a:p>
            <a:pPr>
              <a:spcBef>
                <a:spcPts val="800"/>
              </a:spcBef>
            </a:pPr>
            <a:r>
              <a:rPr lang="nl-NL" sz="2400" b="1" dirty="0">
                <a:solidFill>
                  <a:srgbClr val="17458F"/>
                </a:solidFill>
              </a:rPr>
              <a:t>Publiek gedeelte </a:t>
            </a:r>
            <a:r>
              <a:rPr lang="nl-NL" sz="2400" dirty="0"/>
              <a:t>en </a:t>
            </a:r>
            <a:r>
              <a:rPr lang="nl-NL" sz="2400" b="1" dirty="0">
                <a:solidFill>
                  <a:srgbClr val="17458F"/>
                </a:solidFill>
              </a:rPr>
              <a:t>afgesloten “leden” gedeelte: My Rotary</a:t>
            </a:r>
          </a:p>
          <a:p>
            <a:pPr>
              <a:spcBef>
                <a:spcPts val="800"/>
              </a:spcBef>
            </a:pPr>
            <a:r>
              <a:rPr lang="nl-NL" sz="2400" b="1" dirty="0">
                <a:solidFill>
                  <a:srgbClr val="17458F"/>
                </a:solidFill>
              </a:rPr>
              <a:t>Profiel aanmaken </a:t>
            </a:r>
            <a:r>
              <a:rPr lang="nl-NL" sz="2400" dirty="0"/>
              <a:t>met het e-mail adres waarmee je in </a:t>
            </a:r>
            <a:r>
              <a:rPr lang="nl-NL" sz="2400" dirty="0" err="1"/>
              <a:t>Polaris</a:t>
            </a:r>
            <a:r>
              <a:rPr lang="nl-NL" sz="2400" dirty="0"/>
              <a:t> bekend bent</a:t>
            </a:r>
            <a:br>
              <a:rPr lang="nl-NL" sz="2400" dirty="0"/>
            </a:br>
            <a:r>
              <a:rPr lang="nl-NL" sz="2400" dirty="0"/>
              <a:t>(opletten bv. met @telenet.be en @pandora.be!)</a:t>
            </a:r>
          </a:p>
          <a:p>
            <a:pPr>
              <a:spcBef>
                <a:spcPts val="800"/>
              </a:spcBef>
            </a:pPr>
            <a:r>
              <a:rPr lang="nl-NL" sz="2400" dirty="0"/>
              <a:t>Clubs rapporteren meer en meer hun leden aantallen, donaties, etc. in </a:t>
            </a:r>
            <a:r>
              <a:rPr lang="nl-NL" sz="2400" b="1" dirty="0">
                <a:solidFill>
                  <a:srgbClr val="17458F"/>
                </a:solidFill>
              </a:rPr>
              <a:t>Club Central</a:t>
            </a:r>
          </a:p>
          <a:p>
            <a:pPr>
              <a:spcBef>
                <a:spcPts val="800"/>
              </a:spcBef>
            </a:pPr>
            <a:r>
              <a:rPr lang="nl-NL" sz="2400" b="1" dirty="0">
                <a:solidFill>
                  <a:srgbClr val="17458F"/>
                </a:solidFill>
              </a:rPr>
              <a:t>Learning center </a:t>
            </a:r>
            <a:r>
              <a:rPr lang="nl-NL" sz="2400" dirty="0"/>
              <a:t>voor alle Rotary leden, ook voor leden met een functie</a:t>
            </a:r>
          </a:p>
          <a:p>
            <a:pPr>
              <a:spcBef>
                <a:spcPts val="800"/>
              </a:spcBef>
            </a:pPr>
            <a:r>
              <a:rPr lang="nl-NL" sz="2400" b="1" dirty="0">
                <a:solidFill>
                  <a:srgbClr val="17458F"/>
                </a:solidFill>
              </a:rPr>
              <a:t>TIP: Rotary Club </a:t>
            </a:r>
            <a:r>
              <a:rPr lang="nl-NL" sz="2400" b="1" dirty="0" err="1">
                <a:solidFill>
                  <a:srgbClr val="17458F"/>
                </a:solidFill>
              </a:rPr>
              <a:t>Locator</a:t>
            </a:r>
            <a:r>
              <a:rPr lang="nl-NL" sz="2400" b="1" dirty="0">
                <a:solidFill>
                  <a:srgbClr val="17458F"/>
                </a:solidFill>
              </a:rPr>
              <a:t> App </a:t>
            </a:r>
            <a:r>
              <a:rPr lang="nl-NL" sz="2400" dirty="0"/>
              <a:t>(iOS en Android)</a:t>
            </a:r>
            <a:r>
              <a:rPr lang="nl-NL" sz="2400" b="1" dirty="0">
                <a:solidFill>
                  <a:srgbClr val="17458F"/>
                </a:solidFill>
              </a:rPr>
              <a:t> </a:t>
            </a:r>
            <a:r>
              <a:rPr lang="nl-NL" sz="2400" dirty="0"/>
              <a:t>gekoppeld aan deze info, </a:t>
            </a:r>
            <a:br>
              <a:rPr lang="nl-NL" sz="2400" dirty="0"/>
            </a:br>
            <a:r>
              <a:rPr lang="nl-NL" sz="2400" dirty="0"/>
              <a:t>wereldwijd een Club, vergaderplaats en moment en  contactinfo zoeken</a:t>
            </a:r>
          </a:p>
          <a:p>
            <a:pPr>
              <a:spcBef>
                <a:spcPts val="800"/>
              </a:spcBef>
            </a:pPr>
            <a:endParaRPr lang="nl-NL" sz="2400" dirty="0"/>
          </a:p>
        </p:txBody>
      </p:sp>
      <p:pic>
        <p:nvPicPr>
          <p:cNvPr id="5122" name="Picture 2" descr="Rotary Club Locator on the App Store">
            <a:extLst>
              <a:ext uri="{FF2B5EF4-FFF2-40B4-BE49-F238E27FC236}">
                <a16:creationId xmlns:a16="http://schemas.microsoft.com/office/drawing/2014/main" id="{720CE816-586E-1343-B8A4-77FB96627E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47" b="5547"/>
          <a:stretch/>
        </p:blipFill>
        <p:spPr bwMode="auto">
          <a:xfrm rot="231050">
            <a:off x="10602524" y="317092"/>
            <a:ext cx="179708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63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orful logo with blue text&#10;&#10;Description automatically generated">
            <a:extLst>
              <a:ext uri="{FF2B5EF4-FFF2-40B4-BE49-F238E27FC236}">
                <a16:creationId xmlns:a16="http://schemas.microsoft.com/office/drawing/2014/main" id="{D1417FF4-C29F-A8F6-2C12-963C73F70CAD}"/>
              </a:ext>
            </a:extLst>
          </p:cNvPr>
          <p:cNvPicPr>
            <a:picLocks noChangeAspect="1"/>
          </p:cNvPicPr>
          <p:nvPr/>
        </p:nvPicPr>
        <p:blipFill>
          <a:blip r:embed="rId2"/>
          <a:stretch>
            <a:fillRect/>
          </a:stretch>
        </p:blipFill>
        <p:spPr>
          <a:xfrm>
            <a:off x="10272464" y="1825625"/>
            <a:ext cx="1580148" cy="1469642"/>
          </a:xfrm>
          <a:prstGeom prst="rect">
            <a:avLst/>
          </a:prstGeom>
        </p:spPr>
      </p:pic>
      <p:pic>
        <p:nvPicPr>
          <p:cNvPr id="4098" name="Picture 2" descr="Club-Ausstattung">
            <a:extLst>
              <a:ext uri="{FF2B5EF4-FFF2-40B4-BE49-F238E27FC236}">
                <a16:creationId xmlns:a16="http://schemas.microsoft.com/office/drawing/2014/main" id="{B30ED53B-931C-516D-B608-48433C557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55" t="26060" r="13147" b="18500"/>
          <a:stretch/>
        </p:blipFill>
        <p:spPr bwMode="auto">
          <a:xfrm>
            <a:off x="9480376" y="3717032"/>
            <a:ext cx="3011243" cy="165618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C80DAB5-305F-66B5-2465-05D9486B24BB}"/>
              </a:ext>
            </a:extLst>
          </p:cNvPr>
          <p:cNvSpPr>
            <a:spLocks noGrp="1"/>
          </p:cNvSpPr>
          <p:nvPr>
            <p:ph type="title"/>
          </p:nvPr>
        </p:nvSpPr>
        <p:spPr/>
        <p:txBody>
          <a:bodyPr/>
          <a:lstStyle/>
          <a:p>
            <a:r>
              <a:rPr lang="nl-BE" dirty="0"/>
              <a:t>Uitsmijter: Rotary club Gent - gewoontes</a:t>
            </a:r>
          </a:p>
        </p:txBody>
      </p:sp>
      <p:sp>
        <p:nvSpPr>
          <p:cNvPr id="3" name="Tijdelijke aanduiding voor inhoud 2">
            <a:extLst>
              <a:ext uri="{FF2B5EF4-FFF2-40B4-BE49-F238E27FC236}">
                <a16:creationId xmlns:a16="http://schemas.microsoft.com/office/drawing/2014/main" id="{F28C4CEC-2D6C-1673-3C49-EA3932A7AAB0}"/>
              </a:ext>
            </a:extLst>
          </p:cNvPr>
          <p:cNvSpPr>
            <a:spLocks noGrp="1"/>
          </p:cNvSpPr>
          <p:nvPr>
            <p:ph idx="1"/>
          </p:nvPr>
        </p:nvSpPr>
        <p:spPr>
          <a:xfrm>
            <a:off x="838200" y="1825625"/>
            <a:ext cx="10730408" cy="4351338"/>
          </a:xfrm>
        </p:spPr>
        <p:txBody>
          <a:bodyPr vert="horz" lIns="91440" tIns="45720" rIns="91440" bIns="45720" rtlCol="0" anchor="t">
            <a:normAutofit fontScale="62500" lnSpcReduction="20000"/>
          </a:bodyPr>
          <a:lstStyle/>
          <a:p>
            <a:r>
              <a:rPr lang="nl-BE" dirty="0"/>
              <a:t>1x/jaar komt de </a:t>
            </a:r>
            <a:r>
              <a:rPr lang="nl-BE" b="1" dirty="0">
                <a:solidFill>
                  <a:srgbClr val="17458F"/>
                </a:solidFill>
              </a:rPr>
              <a:t>gouverneur op bezoek</a:t>
            </a:r>
            <a:r>
              <a:rPr lang="nl-BE" dirty="0"/>
              <a:t>, maximale aanwezigheid</a:t>
            </a:r>
          </a:p>
          <a:p>
            <a:r>
              <a:rPr lang="nl-BE" dirty="0"/>
              <a:t>Je bent steeds van harte welkom in </a:t>
            </a:r>
            <a:r>
              <a:rPr lang="nl-BE" b="1" dirty="0">
                <a:solidFill>
                  <a:srgbClr val="17458F"/>
                </a:solidFill>
              </a:rPr>
              <a:t>alle clubs ter wereld</a:t>
            </a:r>
            <a:r>
              <a:rPr lang="nl-BE" b="1" dirty="0"/>
              <a:t> </a:t>
            </a:r>
            <a:r>
              <a:rPr lang="nl-BE" dirty="0"/>
              <a:t>(Club </a:t>
            </a:r>
            <a:r>
              <a:rPr lang="nl-BE" dirty="0" err="1"/>
              <a:t>Locator</a:t>
            </a:r>
            <a:r>
              <a:rPr lang="nl-BE" dirty="0"/>
              <a:t> App)</a:t>
            </a:r>
          </a:p>
          <a:p>
            <a:r>
              <a:rPr lang="nl-BE" dirty="0">
                <a:cs typeface="Arial"/>
              </a:rPr>
              <a:t>Elk jaar is er een Rotary thema (2023-24: </a:t>
            </a:r>
            <a:r>
              <a:rPr lang="nl-BE" dirty="0" err="1">
                <a:cs typeface="Arial"/>
              </a:rPr>
              <a:t>Create</a:t>
            </a:r>
            <a:r>
              <a:rPr lang="nl-BE" dirty="0">
                <a:cs typeface="Arial"/>
              </a:rPr>
              <a:t> hope in </a:t>
            </a:r>
            <a:r>
              <a:rPr lang="nl-BE" dirty="0" err="1">
                <a:cs typeface="Arial"/>
              </a:rPr>
              <a:t>the</a:t>
            </a:r>
            <a:r>
              <a:rPr lang="nl-BE" dirty="0">
                <a:cs typeface="Arial"/>
              </a:rPr>
              <a:t> </a:t>
            </a:r>
            <a:r>
              <a:rPr lang="nl-BE" dirty="0" err="1">
                <a:cs typeface="Arial"/>
              </a:rPr>
              <a:t>world</a:t>
            </a:r>
            <a:r>
              <a:rPr lang="nl-BE" dirty="0">
                <a:cs typeface="Arial"/>
              </a:rPr>
              <a:t>)</a:t>
            </a:r>
          </a:p>
          <a:p>
            <a:r>
              <a:rPr lang="nl-BE" dirty="0"/>
              <a:t>Bij bezoek in andere clubs worden </a:t>
            </a:r>
            <a:r>
              <a:rPr lang="nl-BE" b="1" dirty="0">
                <a:solidFill>
                  <a:srgbClr val="17458F"/>
                </a:solidFill>
              </a:rPr>
              <a:t>Club wimpels</a:t>
            </a:r>
            <a:r>
              <a:rPr lang="nl-BE" dirty="0"/>
              <a:t> uitgewisseld</a:t>
            </a:r>
          </a:p>
          <a:p>
            <a:r>
              <a:rPr lang="nl-BE" dirty="0"/>
              <a:t>1x/jaar is er een </a:t>
            </a:r>
            <a:r>
              <a:rPr lang="nl-BE" b="1" dirty="0">
                <a:solidFill>
                  <a:srgbClr val="17458F"/>
                </a:solidFill>
              </a:rPr>
              <a:t>grote Districtsconferentie</a:t>
            </a:r>
          </a:p>
          <a:p>
            <a:r>
              <a:rPr lang="nl-BE" dirty="0"/>
              <a:t>1x/jaar is er een </a:t>
            </a:r>
            <a:r>
              <a:rPr lang="nl-BE" dirty="0" err="1"/>
              <a:t>opleidingsdag</a:t>
            </a:r>
            <a:r>
              <a:rPr lang="nl-BE" dirty="0"/>
              <a:t> van het district: </a:t>
            </a:r>
            <a:r>
              <a:rPr lang="nl-BE" sz="2900" b="1" dirty="0">
                <a:solidFill>
                  <a:srgbClr val="17458F"/>
                </a:solidFill>
              </a:rPr>
              <a:t>Vibrant Day</a:t>
            </a:r>
          </a:p>
          <a:p>
            <a:r>
              <a:rPr lang="nl-BE" dirty="0"/>
              <a:t>Een club heeft een </a:t>
            </a:r>
            <a:r>
              <a:rPr lang="nl-BE" b="1" dirty="0" err="1">
                <a:solidFill>
                  <a:srgbClr val="17458F"/>
                </a:solidFill>
              </a:rPr>
              <a:t>protocolchef</a:t>
            </a:r>
            <a:r>
              <a:rPr lang="nl-BE" dirty="0"/>
              <a:t> voor de vergaderingen</a:t>
            </a:r>
          </a:p>
          <a:p>
            <a:r>
              <a:rPr lang="nl-BE" dirty="0"/>
              <a:t>Bij bezoek in andere club dragen we Rotary </a:t>
            </a:r>
            <a:r>
              <a:rPr lang="nl-BE" b="1" dirty="0">
                <a:solidFill>
                  <a:srgbClr val="17458F"/>
                </a:solidFill>
              </a:rPr>
              <a:t>naambadges</a:t>
            </a:r>
          </a:p>
          <a:p>
            <a:r>
              <a:rPr lang="nl-BE" dirty="0">
                <a:cs typeface="Arial"/>
              </a:rPr>
              <a:t>Bij RC Gent zijn </a:t>
            </a:r>
            <a:r>
              <a:rPr lang="nl-BE" b="1" dirty="0">
                <a:solidFill>
                  <a:srgbClr val="17458F"/>
                </a:solidFill>
                <a:cs typeface="Arial"/>
              </a:rPr>
              <a:t>partners </a:t>
            </a:r>
            <a:r>
              <a:rPr lang="nl-BE" dirty="0">
                <a:cs typeface="Arial"/>
              </a:rPr>
              <a:t>STEEDS welkom op de vergaderingen</a:t>
            </a:r>
          </a:p>
          <a:p>
            <a:r>
              <a:rPr lang="nl-BE" dirty="0">
                <a:cs typeface="Arial"/>
              </a:rPr>
              <a:t>Bij de</a:t>
            </a:r>
            <a:r>
              <a:rPr lang="nl-BE" b="1" dirty="0">
                <a:solidFill>
                  <a:schemeClr val="tx2"/>
                </a:solidFill>
                <a:cs typeface="Arial"/>
              </a:rPr>
              <a:t> fundraisingactiviteiten </a:t>
            </a:r>
            <a:r>
              <a:rPr lang="nl-BE" dirty="0">
                <a:cs typeface="Arial"/>
              </a:rPr>
              <a:t>wordt een </a:t>
            </a:r>
            <a:r>
              <a:rPr lang="nl-BE" b="1" dirty="0">
                <a:solidFill>
                  <a:schemeClr val="tx2"/>
                </a:solidFill>
                <a:cs typeface="Arial"/>
              </a:rPr>
              <a:t>actieve participatie </a:t>
            </a:r>
            <a:r>
              <a:rPr lang="nl-BE" dirty="0">
                <a:cs typeface="Arial"/>
              </a:rPr>
              <a:t>verwacht van alle leden</a:t>
            </a:r>
          </a:p>
          <a:p>
            <a:r>
              <a:rPr lang="nl-BE" b="1" dirty="0">
                <a:solidFill>
                  <a:srgbClr val="17458F"/>
                </a:solidFill>
              </a:rPr>
              <a:t>2</a:t>
            </a:r>
            <a:r>
              <a:rPr lang="nl-BE" b="1" baseline="30000" dirty="0">
                <a:solidFill>
                  <a:srgbClr val="17458F"/>
                </a:solidFill>
              </a:rPr>
              <a:t>e</a:t>
            </a:r>
            <a:r>
              <a:rPr lang="nl-BE" b="1" dirty="0">
                <a:solidFill>
                  <a:srgbClr val="17458F"/>
                </a:solidFill>
              </a:rPr>
              <a:t> glas</a:t>
            </a:r>
            <a:r>
              <a:rPr lang="nl-BE" dirty="0"/>
              <a:t> bij bijzondere moment om te vieren met de vrienden</a:t>
            </a:r>
          </a:p>
        </p:txBody>
      </p:sp>
    </p:spTree>
    <p:extLst>
      <p:ext uri="{BB962C8B-B14F-4D97-AF65-F5344CB8AC3E}">
        <p14:creationId xmlns:p14="http://schemas.microsoft.com/office/powerpoint/2010/main" val="389271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2927648" y="5846703"/>
            <a:ext cx="63367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lvl="1" algn="ctr" eaLnBrk="0" hangingPunct="0">
              <a:spcBef>
                <a:spcPct val="50000"/>
              </a:spcBef>
            </a:pPr>
            <a:r>
              <a:rPr lang="en-US" b="0" i="0" dirty="0">
                <a:solidFill>
                  <a:srgbClr val="39424A"/>
                </a:solidFill>
                <a:effectLst/>
                <a:latin typeface="FrutigerLTStd-Light"/>
                <a:ea typeface="Open Sans" pitchFamily="2" charset="0"/>
                <a:cs typeface="Open Sans" pitchFamily="2" charset="0"/>
              </a:rPr>
              <a:t>De 4 </a:t>
            </a:r>
            <a:r>
              <a:rPr lang="en-US" b="0" i="0" dirty="0" err="1">
                <a:solidFill>
                  <a:srgbClr val="39424A"/>
                </a:solidFill>
                <a:effectLst/>
                <a:latin typeface="FrutigerLTStd-Light"/>
                <a:ea typeface="Open Sans" pitchFamily="2" charset="0"/>
                <a:cs typeface="Open Sans" pitchFamily="2" charset="0"/>
              </a:rPr>
              <a:t>eerste</a:t>
            </a:r>
            <a:r>
              <a:rPr lang="en-US" b="0" i="0" dirty="0">
                <a:solidFill>
                  <a:srgbClr val="39424A"/>
                </a:solidFill>
                <a:effectLst/>
                <a:latin typeface="FrutigerLTStd-Light"/>
                <a:ea typeface="Open Sans" pitchFamily="2" charset="0"/>
                <a:cs typeface="Open Sans" pitchFamily="2" charset="0"/>
              </a:rPr>
              <a:t> </a:t>
            </a:r>
            <a:r>
              <a:rPr lang="en-US" b="0" i="0" dirty="0" err="1">
                <a:solidFill>
                  <a:srgbClr val="39424A"/>
                </a:solidFill>
                <a:effectLst/>
                <a:latin typeface="FrutigerLTStd-Light"/>
                <a:ea typeface="Open Sans" pitchFamily="2" charset="0"/>
                <a:cs typeface="Open Sans" pitchFamily="2" charset="0"/>
              </a:rPr>
              <a:t>Rotariërs</a:t>
            </a:r>
            <a:r>
              <a:rPr lang="en-US" b="0" i="0" dirty="0">
                <a:solidFill>
                  <a:srgbClr val="39424A"/>
                </a:solidFill>
                <a:effectLst/>
                <a:latin typeface="FrutigerLTStd-Light"/>
                <a:ea typeface="Open Sans" pitchFamily="2" charset="0"/>
                <a:cs typeface="Open Sans" pitchFamily="2" charset="0"/>
              </a:rPr>
              <a:t>. Van links: Gustavus Loehr, </a:t>
            </a:r>
            <a:br>
              <a:rPr lang="en-US" b="0" i="0" dirty="0">
                <a:solidFill>
                  <a:srgbClr val="39424A"/>
                </a:solidFill>
                <a:effectLst/>
                <a:latin typeface="FrutigerLTStd-Light"/>
                <a:ea typeface="Open Sans" pitchFamily="2" charset="0"/>
                <a:cs typeface="Open Sans" pitchFamily="2" charset="0"/>
              </a:rPr>
            </a:br>
            <a:r>
              <a:rPr lang="en-US" b="0" i="0" dirty="0">
                <a:solidFill>
                  <a:srgbClr val="39424A"/>
                </a:solidFill>
                <a:effectLst/>
                <a:latin typeface="FrutigerLTStd-Light"/>
                <a:ea typeface="Open Sans" pitchFamily="2" charset="0"/>
                <a:cs typeface="Open Sans" pitchFamily="2" charset="0"/>
              </a:rPr>
              <a:t>Silvester Schiele, Hiram E. </a:t>
            </a:r>
            <a:r>
              <a:rPr lang="en-US" b="0" i="0" dirty="0" err="1">
                <a:solidFill>
                  <a:srgbClr val="39424A"/>
                </a:solidFill>
                <a:effectLst/>
                <a:latin typeface="FrutigerLTStd-Light"/>
                <a:ea typeface="Open Sans" pitchFamily="2" charset="0"/>
                <a:cs typeface="Open Sans" pitchFamily="2" charset="0"/>
              </a:rPr>
              <a:t>Shorey</a:t>
            </a:r>
            <a:r>
              <a:rPr lang="en-US" b="0" i="0" dirty="0">
                <a:solidFill>
                  <a:srgbClr val="39424A"/>
                </a:solidFill>
                <a:effectLst/>
                <a:latin typeface="FrutigerLTStd-Light"/>
                <a:ea typeface="Open Sans" pitchFamily="2" charset="0"/>
                <a:cs typeface="Open Sans" pitchFamily="2" charset="0"/>
              </a:rPr>
              <a:t>, Paul P. Harris.</a:t>
            </a:r>
            <a:br>
              <a:rPr lang="en-US" b="0" i="0" dirty="0">
                <a:solidFill>
                  <a:srgbClr val="39424A"/>
                </a:solidFill>
                <a:effectLst/>
                <a:latin typeface="FrutigerLTStd-Light"/>
                <a:ea typeface="Open Sans" pitchFamily="2" charset="0"/>
                <a:cs typeface="Open Sans" pitchFamily="2" charset="0"/>
              </a:rPr>
            </a:br>
            <a:r>
              <a:rPr lang="en-US" dirty="0" err="1">
                <a:latin typeface="FrutigerLTStd-Light"/>
                <a:ea typeface="Open Sans" pitchFamily="2" charset="0"/>
                <a:cs typeface="Open Sans" pitchFamily="2" charset="0"/>
              </a:rPr>
              <a:t>Kleermaker</a:t>
            </a:r>
            <a:r>
              <a:rPr lang="en-US" dirty="0">
                <a:latin typeface="FrutigerLTStd-Light"/>
                <a:ea typeface="Open Sans" pitchFamily="2" charset="0"/>
                <a:cs typeface="Open Sans" pitchFamily="2" charset="0"/>
              </a:rPr>
              <a:t>, </a:t>
            </a:r>
            <a:r>
              <a:rPr lang="en-US" dirty="0" err="1">
                <a:latin typeface="FrutigerLTStd-Light"/>
                <a:ea typeface="Open Sans" pitchFamily="2" charset="0"/>
                <a:cs typeface="Open Sans" pitchFamily="2" charset="0"/>
              </a:rPr>
              <a:t>kolenhandelaar</a:t>
            </a:r>
            <a:r>
              <a:rPr lang="en-US" dirty="0">
                <a:latin typeface="FrutigerLTStd-Light"/>
                <a:ea typeface="Open Sans" pitchFamily="2" charset="0"/>
                <a:cs typeface="Open Sans" pitchFamily="2" charset="0"/>
              </a:rPr>
              <a:t>, </a:t>
            </a:r>
            <a:r>
              <a:rPr lang="en-US" dirty="0" err="1">
                <a:latin typeface="FrutigerLTStd-Light"/>
                <a:ea typeface="Open Sans" pitchFamily="2" charset="0"/>
                <a:cs typeface="Open Sans" pitchFamily="2" charset="0"/>
              </a:rPr>
              <a:t>mijningenieur</a:t>
            </a:r>
            <a:r>
              <a:rPr lang="en-US" dirty="0">
                <a:latin typeface="FrutigerLTStd-Light"/>
                <a:ea typeface="Open Sans" pitchFamily="2" charset="0"/>
                <a:cs typeface="Open Sans" pitchFamily="2" charset="0"/>
              </a:rPr>
              <a:t> en advocaat</a:t>
            </a:r>
          </a:p>
        </p:txBody>
      </p:sp>
      <p:sp>
        <p:nvSpPr>
          <p:cNvPr id="2" name="Titel 1">
            <a:extLst>
              <a:ext uri="{FF2B5EF4-FFF2-40B4-BE49-F238E27FC236}">
                <a16:creationId xmlns:a16="http://schemas.microsoft.com/office/drawing/2014/main" id="{3AC8A8CD-FF31-9012-EA70-9697305B21B0}"/>
              </a:ext>
            </a:extLst>
          </p:cNvPr>
          <p:cNvSpPr>
            <a:spLocks noGrp="1"/>
          </p:cNvSpPr>
          <p:nvPr>
            <p:ph type="title"/>
          </p:nvPr>
        </p:nvSpPr>
        <p:spPr/>
        <p:txBody>
          <a:bodyPr/>
          <a:lstStyle/>
          <a:p>
            <a:r>
              <a:rPr lang="nl-BE" dirty="0"/>
              <a:t>23 februari 1905</a:t>
            </a:r>
          </a:p>
        </p:txBody>
      </p:sp>
      <p:pic>
        <p:nvPicPr>
          <p:cNvPr id="4102" name="Picture 6" descr="Brief History of Rotary | Rotary Club Merimbula">
            <a:extLst>
              <a:ext uri="{FF2B5EF4-FFF2-40B4-BE49-F238E27FC236}">
                <a16:creationId xmlns:a16="http://schemas.microsoft.com/office/drawing/2014/main" id="{A4E52C4B-F3C0-9515-1FFA-6E1ED7B66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1340768"/>
            <a:ext cx="6336704" cy="451470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0722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p:cNvSpPr txBox="1">
            <a:spLocks noChangeArrowheads="1"/>
          </p:cNvSpPr>
          <p:nvPr/>
        </p:nvSpPr>
        <p:spPr bwMode="auto">
          <a:xfrm>
            <a:off x="1991544" y="1690688"/>
            <a:ext cx="8208912" cy="2308324"/>
          </a:xfrm>
          <a:prstGeom prst="rect">
            <a:avLst/>
          </a:prstGeom>
          <a:solidFill>
            <a:srgbClr val="17458F"/>
          </a:solidFill>
          <a:ln>
            <a:noFill/>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0" hangingPunct="0">
              <a:spcBef>
                <a:spcPct val="50000"/>
              </a:spcBef>
            </a:pPr>
            <a:r>
              <a:rPr lang="en-US" sz="3600" b="1" dirty="0">
                <a:solidFill>
                  <a:srgbClr val="F7A81B"/>
                </a:solidFill>
                <a:latin typeface="Open Sans Condensed SemiBold" pitchFamily="2" charset="0"/>
                <a:ea typeface="Open Sans Condensed SemiBold" pitchFamily="2" charset="0"/>
                <a:cs typeface="Open Sans Condensed SemiBold" pitchFamily="2" charset="0"/>
              </a:rPr>
              <a:t>Doel van de club  is de </a:t>
            </a:r>
            <a:r>
              <a:rPr lang="en-US" sz="3600" b="1" dirty="0" err="1">
                <a:solidFill>
                  <a:srgbClr val="F7A81B"/>
                </a:solidFill>
                <a:latin typeface="Open Sans Condensed SemiBold" pitchFamily="2" charset="0"/>
                <a:ea typeface="Open Sans Condensed SemiBold" pitchFamily="2" charset="0"/>
                <a:cs typeface="Open Sans Condensed SemiBold" pitchFamily="2" charset="0"/>
              </a:rPr>
              <a:t>solidariteit</a:t>
            </a:r>
            <a:r>
              <a:rPr lang="en-US" sz="3600" b="1" dirty="0">
                <a:solidFill>
                  <a:srgbClr val="F7A81B"/>
                </a:solidFill>
                <a:latin typeface="Open Sans Condensed SemiBold" pitchFamily="2" charset="0"/>
                <a:ea typeface="Open Sans Condensed SemiBold" pitchFamily="2" charset="0"/>
                <a:cs typeface="Open Sans Condensed SemiBold" pitchFamily="2" charset="0"/>
              </a:rPr>
              <a:t> </a:t>
            </a:r>
            <a:br>
              <a:rPr lang="en-US" sz="3600" b="1" dirty="0">
                <a:solidFill>
                  <a:srgbClr val="F7A81B"/>
                </a:solidFill>
                <a:latin typeface="Open Sans Condensed SemiBold" pitchFamily="2" charset="0"/>
                <a:ea typeface="Open Sans Condensed SemiBold" pitchFamily="2" charset="0"/>
                <a:cs typeface="Open Sans Condensed SemiBold" pitchFamily="2" charset="0"/>
              </a:rPr>
            </a:br>
            <a:r>
              <a:rPr lang="en-US" sz="3600" b="1" dirty="0" err="1">
                <a:solidFill>
                  <a:srgbClr val="F7A81B"/>
                </a:solidFill>
                <a:latin typeface="Open Sans Condensed SemiBold" pitchFamily="2" charset="0"/>
                <a:ea typeface="Open Sans Condensed SemiBold" pitchFamily="2" charset="0"/>
                <a:cs typeface="Open Sans Condensed SemiBold" pitchFamily="2" charset="0"/>
              </a:rPr>
              <a:t>tussen</a:t>
            </a:r>
            <a:r>
              <a:rPr lang="en-US" sz="3600" b="1" dirty="0">
                <a:solidFill>
                  <a:srgbClr val="F7A81B"/>
                </a:solidFill>
                <a:latin typeface="Open Sans Condensed SemiBold" pitchFamily="2" charset="0"/>
                <a:ea typeface="Open Sans Condensed SemiBold" pitchFamily="2" charset="0"/>
                <a:cs typeface="Open Sans Condensed SemiBold" pitchFamily="2" charset="0"/>
              </a:rPr>
              <a:t> </a:t>
            </a:r>
            <a:r>
              <a:rPr lang="en-US" sz="3600" b="1" dirty="0" err="1">
                <a:solidFill>
                  <a:srgbClr val="F7A81B"/>
                </a:solidFill>
                <a:latin typeface="Open Sans Condensed SemiBold" pitchFamily="2" charset="0"/>
                <a:ea typeface="Open Sans Condensed SemiBold" pitchFamily="2" charset="0"/>
                <a:cs typeface="Open Sans Condensed SemiBold" pitchFamily="2" charset="0"/>
              </a:rPr>
              <a:t>eerlijke</a:t>
            </a:r>
            <a:r>
              <a:rPr lang="en-US" sz="3600" b="1" dirty="0">
                <a:solidFill>
                  <a:srgbClr val="F7A81B"/>
                </a:solidFill>
                <a:latin typeface="Open Sans Condensed SemiBold" pitchFamily="2" charset="0"/>
                <a:ea typeface="Open Sans Condensed SemiBold" pitchFamily="2" charset="0"/>
                <a:cs typeface="Open Sans Condensed SemiBold" pitchFamily="2" charset="0"/>
              </a:rPr>
              <a:t> </a:t>
            </a:r>
            <a:r>
              <a:rPr lang="en-US" sz="3600" b="1" dirty="0" err="1">
                <a:solidFill>
                  <a:srgbClr val="F7A81B"/>
                </a:solidFill>
                <a:latin typeface="Open Sans Condensed SemiBold" pitchFamily="2" charset="0"/>
                <a:ea typeface="Open Sans Condensed SemiBold" pitchFamily="2" charset="0"/>
                <a:cs typeface="Open Sans Condensed SemiBold" pitchFamily="2" charset="0"/>
              </a:rPr>
              <a:t>zakenmensen</a:t>
            </a:r>
            <a:r>
              <a:rPr lang="en-US" sz="3600" b="1" dirty="0">
                <a:solidFill>
                  <a:srgbClr val="F7A81B"/>
                </a:solidFill>
                <a:latin typeface="Open Sans Condensed SemiBold" pitchFamily="2" charset="0"/>
                <a:ea typeface="Open Sans Condensed SemiBold" pitchFamily="2" charset="0"/>
                <a:cs typeface="Open Sans Condensed SemiBold" pitchFamily="2" charset="0"/>
              </a:rPr>
              <a:t> </a:t>
            </a:r>
            <a:br>
              <a:rPr lang="en-US" sz="3600" b="1" dirty="0">
                <a:solidFill>
                  <a:srgbClr val="F7A81B"/>
                </a:solidFill>
                <a:latin typeface="Open Sans Condensed SemiBold" pitchFamily="2" charset="0"/>
                <a:ea typeface="Open Sans Condensed SemiBold" pitchFamily="2" charset="0"/>
                <a:cs typeface="Open Sans Condensed SemiBold" pitchFamily="2" charset="0"/>
              </a:rPr>
            </a:br>
            <a:r>
              <a:rPr lang="en-US" sz="3600" b="1" dirty="0" err="1">
                <a:solidFill>
                  <a:srgbClr val="F7A81B"/>
                </a:solidFill>
                <a:latin typeface="Open Sans Condensed SemiBold" pitchFamily="2" charset="0"/>
                <a:ea typeface="Open Sans Condensed SemiBold" pitchFamily="2" charset="0"/>
                <a:cs typeface="Open Sans Condensed SemiBold" pitchFamily="2" charset="0"/>
              </a:rPr>
              <a:t>te</a:t>
            </a:r>
            <a:r>
              <a:rPr lang="en-US" sz="3600" b="1" dirty="0">
                <a:solidFill>
                  <a:srgbClr val="F7A81B"/>
                </a:solidFill>
                <a:latin typeface="Open Sans Condensed SemiBold" pitchFamily="2" charset="0"/>
                <a:ea typeface="Open Sans Condensed SemiBold" pitchFamily="2" charset="0"/>
                <a:cs typeface="Open Sans Condensed SemiBold" pitchFamily="2" charset="0"/>
              </a:rPr>
              <a:t> </a:t>
            </a:r>
            <a:r>
              <a:rPr lang="en-US" sz="3600" b="1" dirty="0" err="1">
                <a:solidFill>
                  <a:srgbClr val="F7A81B"/>
                </a:solidFill>
                <a:latin typeface="Open Sans Condensed SemiBold" pitchFamily="2" charset="0"/>
                <a:ea typeface="Open Sans Condensed SemiBold" pitchFamily="2" charset="0"/>
                <a:cs typeface="Open Sans Condensed SemiBold" pitchFamily="2" charset="0"/>
              </a:rPr>
              <a:t>bevorderen</a:t>
            </a:r>
            <a:r>
              <a:rPr lang="en-US" sz="3600" b="1" dirty="0">
                <a:solidFill>
                  <a:srgbClr val="F7A81B"/>
                </a:solidFill>
                <a:latin typeface="Open Sans Condensed SemiBold" pitchFamily="2" charset="0"/>
                <a:ea typeface="Open Sans Condensed SemiBold" pitchFamily="2" charset="0"/>
                <a:cs typeface="Open Sans Condensed SemiBold" pitchFamily="2" charset="0"/>
              </a:rPr>
              <a:t>, </a:t>
            </a:r>
            <a:r>
              <a:rPr lang="en-US" sz="3600" b="1" dirty="0" err="1">
                <a:solidFill>
                  <a:srgbClr val="F7A81B"/>
                </a:solidFill>
                <a:latin typeface="Open Sans Condensed SemiBold" pitchFamily="2" charset="0"/>
                <a:ea typeface="Open Sans Condensed SemiBold" pitchFamily="2" charset="0"/>
                <a:cs typeface="Open Sans Condensed SemiBold" pitchFamily="2" charset="0"/>
              </a:rPr>
              <a:t>gestoeld</a:t>
            </a:r>
            <a:r>
              <a:rPr lang="en-US" sz="3600" b="1" dirty="0">
                <a:solidFill>
                  <a:srgbClr val="F7A81B"/>
                </a:solidFill>
                <a:latin typeface="Open Sans Condensed SemiBold" pitchFamily="2" charset="0"/>
                <a:ea typeface="Open Sans Condensed SemiBold" pitchFamily="2" charset="0"/>
                <a:cs typeface="Open Sans Condensed SemiBold" pitchFamily="2" charset="0"/>
              </a:rPr>
              <a:t> op </a:t>
            </a:r>
            <a:r>
              <a:rPr lang="en-US" sz="3600" b="1" dirty="0" err="1">
                <a:solidFill>
                  <a:srgbClr val="F7A81B"/>
                </a:solidFill>
                <a:latin typeface="Open Sans Condensed SemiBold" pitchFamily="2" charset="0"/>
                <a:ea typeface="Open Sans Condensed SemiBold" pitchFamily="2" charset="0"/>
                <a:cs typeface="Open Sans Condensed SemiBold" pitchFamily="2" charset="0"/>
              </a:rPr>
              <a:t>kameraadschap</a:t>
            </a:r>
            <a:r>
              <a:rPr lang="en-US" sz="3600" b="1" dirty="0">
                <a:solidFill>
                  <a:srgbClr val="F7A81B"/>
                </a:solidFill>
                <a:latin typeface="Open Sans Condensed SemiBold" pitchFamily="2" charset="0"/>
                <a:ea typeface="Open Sans Condensed SemiBold" pitchFamily="2" charset="0"/>
                <a:cs typeface="Open Sans Condensed SemiBold" pitchFamily="2" charset="0"/>
              </a:rPr>
              <a:t>. </a:t>
            </a:r>
          </a:p>
        </p:txBody>
      </p:sp>
      <p:sp>
        <p:nvSpPr>
          <p:cNvPr id="2" name="Titel 1">
            <a:extLst>
              <a:ext uri="{FF2B5EF4-FFF2-40B4-BE49-F238E27FC236}">
                <a16:creationId xmlns:a16="http://schemas.microsoft.com/office/drawing/2014/main" id="{FAB70FA6-D08C-A08A-C784-2729D76414E3}"/>
              </a:ext>
            </a:extLst>
          </p:cNvPr>
          <p:cNvSpPr>
            <a:spLocks noGrp="1"/>
          </p:cNvSpPr>
          <p:nvPr>
            <p:ph type="title"/>
          </p:nvPr>
        </p:nvSpPr>
        <p:spPr/>
        <p:txBody>
          <a:bodyPr/>
          <a:lstStyle/>
          <a:p>
            <a:r>
              <a:rPr lang="nl-BE" dirty="0"/>
              <a:t>23 februari 1905</a:t>
            </a:r>
          </a:p>
        </p:txBody>
      </p:sp>
      <p:sp>
        <p:nvSpPr>
          <p:cNvPr id="3" name="Tijdelijke aanduiding voor inhoud 2">
            <a:extLst>
              <a:ext uri="{FF2B5EF4-FFF2-40B4-BE49-F238E27FC236}">
                <a16:creationId xmlns:a16="http://schemas.microsoft.com/office/drawing/2014/main" id="{3E5B61A6-3A4B-4620-6255-7A4DB04F08DD}"/>
              </a:ext>
            </a:extLst>
          </p:cNvPr>
          <p:cNvSpPr>
            <a:spLocks noGrp="1"/>
          </p:cNvSpPr>
          <p:nvPr>
            <p:ph idx="1"/>
          </p:nvPr>
        </p:nvSpPr>
        <p:spPr>
          <a:xfrm>
            <a:off x="838200" y="4293096"/>
            <a:ext cx="10515600" cy="2178378"/>
          </a:xfrm>
        </p:spPr>
        <p:txBody>
          <a:bodyPr/>
          <a:lstStyle/>
          <a:p>
            <a:r>
              <a:rPr lang="nl-NL" dirty="0"/>
              <a:t>De regel wordt aangenomen, om </a:t>
            </a:r>
            <a:r>
              <a:rPr lang="nl-NL" b="1" dirty="0">
                <a:solidFill>
                  <a:srgbClr val="17458F"/>
                </a:solidFill>
              </a:rPr>
              <a:t>één vertegenwoordiger per beroep </a:t>
            </a:r>
            <a:r>
              <a:rPr lang="nl-NL" dirty="0"/>
              <a:t>in de club op te nemen en de voorzitter jaarlijks te wisselen.</a:t>
            </a:r>
          </a:p>
          <a:p>
            <a:r>
              <a:rPr lang="nl-NL" b="1" dirty="0">
                <a:solidFill>
                  <a:srgbClr val="17458F"/>
                </a:solidFill>
              </a:rPr>
              <a:t>Ethiek </a:t>
            </a:r>
            <a:r>
              <a:rPr lang="nl-NL" dirty="0"/>
              <a:t>neemt een belangrijke plaats in en krijgt concreet vorm met de 4-vragen test.</a:t>
            </a:r>
          </a:p>
          <a:p>
            <a:endParaRPr lang="nl-BE" dirty="0"/>
          </a:p>
        </p:txBody>
      </p:sp>
    </p:spTree>
    <p:extLst>
      <p:ext uri="{BB962C8B-B14F-4D97-AF65-F5344CB8AC3E}">
        <p14:creationId xmlns:p14="http://schemas.microsoft.com/office/powerpoint/2010/main" val="5499669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nl-BE" dirty="0"/>
              <a:t>1943: De 4 VRAGEN TEST wordt aangenomen</a:t>
            </a:r>
            <a:endParaRPr lang="en-GB" dirty="0"/>
          </a:p>
        </p:txBody>
      </p:sp>
      <p:sp>
        <p:nvSpPr>
          <p:cNvPr id="7171" name="Rectangle 3"/>
          <p:cNvSpPr>
            <a:spLocks noGrp="1" noChangeArrowheads="1"/>
          </p:cNvSpPr>
          <p:nvPr>
            <p:ph idx="1"/>
          </p:nvPr>
        </p:nvSpPr>
        <p:spPr/>
        <p:txBody>
          <a:bodyPr/>
          <a:lstStyle/>
          <a:p>
            <a:pPr marL="609600" indent="-609600" eaLnBrk="1" hangingPunct="1">
              <a:defRPr/>
            </a:pPr>
            <a:r>
              <a:rPr lang="nl-BE" dirty="0"/>
              <a:t>Een Rotariër stelt zich bij elk van zijn daden, </a:t>
            </a:r>
            <a:br>
              <a:rPr lang="nl-BE" dirty="0"/>
            </a:br>
            <a:r>
              <a:rPr lang="nl-BE" dirty="0"/>
              <a:t>professioneel en privé, volgende 4 vragen: </a:t>
            </a:r>
            <a:br>
              <a:rPr lang="nl-BE" dirty="0"/>
            </a:br>
            <a:endParaRPr lang="nl-BE" dirty="0"/>
          </a:p>
          <a:p>
            <a:pPr marL="1371600" lvl="3" indent="0">
              <a:lnSpc>
                <a:spcPct val="100000"/>
              </a:lnSpc>
              <a:buNone/>
              <a:defRPr/>
            </a:pPr>
            <a:r>
              <a:rPr lang="nl-BE" sz="3200" dirty="0">
                <a:latin typeface="Open Sans Condensed SemiBold" pitchFamily="2" charset="0"/>
                <a:ea typeface="Open Sans Condensed SemiBold" pitchFamily="2" charset="0"/>
                <a:cs typeface="Open Sans Condensed SemiBold" pitchFamily="2" charset="0"/>
              </a:rPr>
              <a:t> Is het waar?</a:t>
            </a:r>
          </a:p>
          <a:p>
            <a:pPr marL="1371600" lvl="3" indent="0">
              <a:lnSpc>
                <a:spcPct val="100000"/>
              </a:lnSpc>
              <a:buNone/>
              <a:defRPr/>
            </a:pPr>
            <a:r>
              <a:rPr lang="nl-BE" sz="3200" dirty="0">
                <a:latin typeface="Open Sans Condensed SemiBold" pitchFamily="2" charset="0"/>
                <a:ea typeface="Open Sans Condensed SemiBold" pitchFamily="2" charset="0"/>
                <a:cs typeface="Open Sans Condensed SemiBold" pitchFamily="2" charset="0"/>
              </a:rPr>
              <a:t> Is het billijk voor alle betrokkenen?</a:t>
            </a:r>
          </a:p>
          <a:p>
            <a:pPr marL="1371600" lvl="3" indent="0">
              <a:lnSpc>
                <a:spcPct val="100000"/>
              </a:lnSpc>
              <a:buNone/>
              <a:defRPr/>
            </a:pPr>
            <a:r>
              <a:rPr lang="nl-BE" sz="3200" dirty="0">
                <a:latin typeface="Open Sans Condensed SemiBold" pitchFamily="2" charset="0"/>
                <a:ea typeface="Open Sans Condensed SemiBold" pitchFamily="2" charset="0"/>
                <a:cs typeface="Open Sans Condensed SemiBold" pitchFamily="2" charset="0"/>
              </a:rPr>
              <a:t> Bevordert het de vriendschap?</a:t>
            </a:r>
          </a:p>
          <a:p>
            <a:pPr marL="1371600" lvl="3" indent="0">
              <a:lnSpc>
                <a:spcPct val="100000"/>
              </a:lnSpc>
              <a:buNone/>
              <a:defRPr/>
            </a:pPr>
            <a:r>
              <a:rPr lang="nl-BE" sz="3200" dirty="0">
                <a:latin typeface="Open Sans Condensed SemiBold" pitchFamily="2" charset="0"/>
                <a:ea typeface="Open Sans Condensed SemiBold" pitchFamily="2" charset="0"/>
                <a:cs typeface="Open Sans Condensed SemiBold" pitchFamily="2" charset="0"/>
              </a:rPr>
              <a:t> Komt het alle betrokkenen ten goede?</a:t>
            </a:r>
            <a:endParaRPr lang="en-GB" sz="3200" dirty="0">
              <a:solidFill>
                <a:srgbClr val="000000"/>
              </a:solidFill>
              <a:effectLst>
                <a:outerShdw blurRad="38100" dist="38100" dir="2700000" algn="tl">
                  <a:srgbClr val="FFFFFF"/>
                </a:outerShdw>
              </a:effectLst>
              <a:latin typeface="Open Sans Condensed SemiBold" pitchFamily="2" charset="0"/>
              <a:ea typeface="Open Sans Condensed SemiBold" pitchFamily="2" charset="0"/>
              <a:cs typeface="Open Sans Condensed SemiBold" pitchFamily="2" charset="0"/>
            </a:endParaRPr>
          </a:p>
        </p:txBody>
      </p:sp>
      <p:sp>
        <p:nvSpPr>
          <p:cNvPr id="6148" name="Text Box 4"/>
          <p:cNvSpPr txBox="1">
            <a:spLocks noChangeArrowheads="1"/>
          </p:cNvSpPr>
          <p:nvPr/>
        </p:nvSpPr>
        <p:spPr bwMode="auto">
          <a:xfrm>
            <a:off x="2270125" y="6213475"/>
            <a:ext cx="74590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nl-BE" dirty="0">
                <a:solidFill>
                  <a:srgbClr val="FFFFFF"/>
                </a:solidFill>
                <a:latin typeface="FrutigerLTStd-Light"/>
              </a:rPr>
              <a:t>Kernachtig: is het zo, mag het zo, kan het zo, moet het zo ?</a:t>
            </a:r>
            <a:endParaRPr lang="en-GB" dirty="0">
              <a:solidFill>
                <a:srgbClr val="FFFFFF"/>
              </a:solidFill>
              <a:latin typeface="FrutigerLTStd-Light"/>
            </a:endParaRPr>
          </a:p>
        </p:txBody>
      </p:sp>
      <p:pic>
        <p:nvPicPr>
          <p:cNvPr id="2050" name="Picture 2" descr="Fahne mit 4 Fragen Probe - Niederländisch - Tinko">
            <a:extLst>
              <a:ext uri="{FF2B5EF4-FFF2-40B4-BE49-F238E27FC236}">
                <a16:creationId xmlns:a16="http://schemas.microsoft.com/office/drawing/2014/main" id="{68064455-38D7-9030-20BE-62FFDAF0C19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02455">
            <a:off x="7688895" y="-162681"/>
            <a:ext cx="5397570" cy="5397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44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471E5AE-A2CE-F784-DA2E-676A86BF26FB}"/>
              </a:ext>
            </a:extLst>
          </p:cNvPr>
          <p:cNvSpPr txBox="1"/>
          <p:nvPr/>
        </p:nvSpPr>
        <p:spPr>
          <a:xfrm>
            <a:off x="1343472" y="2636912"/>
            <a:ext cx="9289032" cy="2800767"/>
          </a:xfrm>
          <a:prstGeom prst="rect">
            <a:avLst/>
          </a:prstGeom>
          <a:noFill/>
        </p:spPr>
        <p:txBody>
          <a:bodyPr wrap="square" rtlCol="0">
            <a:spAutoFit/>
          </a:bodyPr>
          <a:lstStyle/>
          <a:p>
            <a:pPr algn="ctr"/>
            <a:r>
              <a:rPr lang="en-US" sz="4400" b="0" i="0" u="none" strike="noStrike" baseline="0" dirty="0">
                <a:solidFill>
                  <a:srgbClr val="17458F"/>
                </a:solidFill>
                <a:latin typeface="FrutigerLTStd-Light"/>
              </a:rPr>
              <a:t>“Whatever Rotary may mean to us,</a:t>
            </a:r>
          </a:p>
          <a:p>
            <a:pPr algn="ctr"/>
            <a:r>
              <a:rPr lang="en-US" sz="4400" b="0" i="0" u="none" strike="noStrike" baseline="0" dirty="0">
                <a:solidFill>
                  <a:srgbClr val="17458F"/>
                </a:solidFill>
                <a:latin typeface="FrutigerLTStd-Light"/>
              </a:rPr>
              <a:t>to the world it will be known </a:t>
            </a:r>
            <a:br>
              <a:rPr lang="en-US" sz="4400" b="0" i="0" u="none" strike="noStrike" baseline="0" dirty="0">
                <a:solidFill>
                  <a:srgbClr val="17458F"/>
                </a:solidFill>
                <a:latin typeface="FrutigerLTStd-Light"/>
              </a:rPr>
            </a:br>
            <a:r>
              <a:rPr lang="en-US" sz="4400" b="0" i="0" u="none" strike="noStrike" baseline="0" dirty="0">
                <a:solidFill>
                  <a:srgbClr val="17458F"/>
                </a:solidFill>
                <a:latin typeface="FrutigerLTStd-Light"/>
              </a:rPr>
              <a:t>by</a:t>
            </a:r>
            <a:r>
              <a:rPr lang="en-US" sz="4400" dirty="0">
                <a:solidFill>
                  <a:srgbClr val="17458F"/>
                </a:solidFill>
                <a:latin typeface="FrutigerLTStd-Light"/>
              </a:rPr>
              <a:t> </a:t>
            </a:r>
            <a:r>
              <a:rPr lang="nl-BE" sz="4400" b="0" i="0" u="none" strike="noStrike" baseline="0" dirty="0" err="1">
                <a:solidFill>
                  <a:srgbClr val="17458F"/>
                </a:solidFill>
                <a:latin typeface="FrutigerLTStd-Light"/>
              </a:rPr>
              <a:t>the</a:t>
            </a:r>
            <a:r>
              <a:rPr lang="nl-BE" sz="4400" b="0" i="0" u="none" strike="noStrike" baseline="0" dirty="0">
                <a:solidFill>
                  <a:srgbClr val="17458F"/>
                </a:solidFill>
                <a:latin typeface="FrutigerLTStd-Light"/>
              </a:rPr>
              <a:t> </a:t>
            </a:r>
            <a:r>
              <a:rPr lang="nl-BE" sz="4400" b="0" i="0" u="none" strike="noStrike" baseline="0" dirty="0" err="1">
                <a:solidFill>
                  <a:srgbClr val="17458F"/>
                </a:solidFill>
                <a:latin typeface="FrutigerLTStd-Light"/>
              </a:rPr>
              <a:t>results</a:t>
            </a:r>
            <a:r>
              <a:rPr lang="nl-BE" sz="4400" b="0" i="0" u="none" strike="noStrike" baseline="0" dirty="0">
                <a:solidFill>
                  <a:srgbClr val="17458F"/>
                </a:solidFill>
                <a:latin typeface="FrutigerLTStd-Light"/>
              </a:rPr>
              <a:t> </a:t>
            </a:r>
            <a:r>
              <a:rPr lang="nl-BE" sz="4400" b="0" i="0" u="none" strike="noStrike" baseline="0" dirty="0" err="1">
                <a:solidFill>
                  <a:srgbClr val="17458F"/>
                </a:solidFill>
                <a:latin typeface="FrutigerLTStd-Light"/>
              </a:rPr>
              <a:t>it</a:t>
            </a:r>
            <a:r>
              <a:rPr lang="nl-BE" sz="4400" b="0" i="0" u="none" strike="noStrike" baseline="0" dirty="0">
                <a:solidFill>
                  <a:srgbClr val="17458F"/>
                </a:solidFill>
                <a:latin typeface="FrutigerLTStd-Light"/>
              </a:rPr>
              <a:t> </a:t>
            </a:r>
            <a:r>
              <a:rPr lang="nl-BE" sz="4400" b="0" i="0" u="none" strike="noStrike" baseline="0" dirty="0" err="1">
                <a:solidFill>
                  <a:srgbClr val="17458F"/>
                </a:solidFill>
                <a:latin typeface="FrutigerLTStd-Light"/>
              </a:rPr>
              <a:t>achieves</a:t>
            </a:r>
            <a:r>
              <a:rPr lang="nl-BE" sz="4400" b="0" i="0" u="none" strike="noStrike" baseline="0" dirty="0">
                <a:solidFill>
                  <a:srgbClr val="17458F"/>
                </a:solidFill>
                <a:latin typeface="FrutigerLTStd-Light"/>
              </a:rPr>
              <a:t>.”</a:t>
            </a:r>
          </a:p>
          <a:p>
            <a:pPr algn="ctr"/>
            <a:r>
              <a:rPr lang="nl-BE" sz="4400" b="0" i="1" u="none" strike="noStrike" baseline="0" dirty="0">
                <a:solidFill>
                  <a:srgbClr val="17458F"/>
                </a:solidFill>
                <a:latin typeface="FrutigerLTStd-Light"/>
              </a:rPr>
              <a:t>Paul Harris, 1914</a:t>
            </a:r>
            <a:endParaRPr lang="nl-BE" sz="4400" i="1" dirty="0">
              <a:solidFill>
                <a:srgbClr val="17458F"/>
              </a:solidFill>
            </a:endParaRPr>
          </a:p>
        </p:txBody>
      </p:sp>
    </p:spTree>
    <p:extLst>
      <p:ext uri="{BB962C8B-B14F-4D97-AF65-F5344CB8AC3E}">
        <p14:creationId xmlns:p14="http://schemas.microsoft.com/office/powerpoint/2010/main" val="348092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nl-BE" dirty="0"/>
              <a:t>Rotatie- en classificatieprincipe</a:t>
            </a:r>
            <a:endParaRPr lang="en-GB" dirty="0"/>
          </a:p>
        </p:txBody>
      </p:sp>
      <p:sp>
        <p:nvSpPr>
          <p:cNvPr id="2" name="Tijdelijke aanduiding voor inhoud 1">
            <a:extLst>
              <a:ext uri="{FF2B5EF4-FFF2-40B4-BE49-F238E27FC236}">
                <a16:creationId xmlns:a16="http://schemas.microsoft.com/office/drawing/2014/main" id="{A5C44BF8-90F1-64F9-62FB-B9F085C81D98}"/>
              </a:ext>
            </a:extLst>
          </p:cNvPr>
          <p:cNvSpPr>
            <a:spLocks noGrp="1"/>
          </p:cNvSpPr>
          <p:nvPr>
            <p:ph idx="1"/>
          </p:nvPr>
        </p:nvSpPr>
        <p:spPr>
          <a:xfrm>
            <a:off x="838200" y="1825625"/>
            <a:ext cx="8786192" cy="4351338"/>
          </a:xfrm>
        </p:spPr>
        <p:txBody>
          <a:bodyPr>
            <a:normAutofit lnSpcReduction="10000"/>
          </a:bodyPr>
          <a:lstStyle/>
          <a:p>
            <a:pPr eaLnBrk="1" hangingPunct="1">
              <a:lnSpc>
                <a:spcPct val="90000"/>
              </a:lnSpc>
              <a:defRPr/>
            </a:pPr>
            <a:r>
              <a:rPr lang="nl-BE" sz="3600" dirty="0">
                <a:solidFill>
                  <a:srgbClr val="17458F"/>
                </a:solidFill>
                <a:latin typeface="Open Sans Condensed SemiBold" pitchFamily="2" charset="0"/>
                <a:ea typeface="Open Sans Condensed SemiBold" pitchFamily="2" charset="0"/>
                <a:cs typeface="Open Sans Condensed SemiBold" pitchFamily="2" charset="0"/>
              </a:rPr>
              <a:t>Rotatie</a:t>
            </a:r>
            <a:endParaRPr lang="nl-BE" sz="2800" dirty="0">
              <a:solidFill>
                <a:srgbClr val="17458F"/>
              </a:solidFill>
              <a:latin typeface="Open Sans Condensed SemiBold" pitchFamily="2" charset="0"/>
              <a:ea typeface="Open Sans Condensed SemiBold" pitchFamily="2" charset="0"/>
              <a:cs typeface="Open Sans Condensed SemiBold" pitchFamily="2" charset="0"/>
            </a:endParaRPr>
          </a:p>
          <a:p>
            <a:pPr lvl="1" eaLnBrk="1" hangingPunct="1">
              <a:lnSpc>
                <a:spcPct val="90000"/>
              </a:lnSpc>
              <a:defRPr/>
            </a:pPr>
            <a:r>
              <a:rPr lang="en-GB" sz="2400" dirty="0" err="1"/>
              <a:t>Jaarthema</a:t>
            </a:r>
            <a:r>
              <a:rPr lang="en-GB" sz="2400" dirty="0"/>
              <a:t>: </a:t>
            </a:r>
            <a:br>
              <a:rPr lang="en-GB" sz="2400" dirty="0"/>
            </a:br>
            <a:r>
              <a:rPr lang="en-GB" sz="2400" dirty="0"/>
              <a:t>			Presidential Theme 2023 – 2024</a:t>
            </a:r>
            <a:br>
              <a:rPr lang="en-GB" sz="2400" dirty="0"/>
            </a:br>
            <a:r>
              <a:rPr lang="en-GB" sz="2400" dirty="0"/>
              <a:t>			</a:t>
            </a:r>
            <a:r>
              <a:rPr lang="en-US" sz="2400" i="1" dirty="0"/>
              <a:t>Create Hope in the World</a:t>
            </a:r>
            <a:endParaRPr lang="en-GB" sz="2400" i="1" dirty="0"/>
          </a:p>
          <a:p>
            <a:pPr lvl="1" eaLnBrk="1" hangingPunct="1">
              <a:lnSpc>
                <a:spcPct val="90000"/>
              </a:lnSpc>
              <a:defRPr/>
            </a:pPr>
            <a:r>
              <a:rPr lang="en-GB" sz="2400" dirty="0" err="1"/>
              <a:t>Wisselen</a:t>
            </a:r>
            <a:r>
              <a:rPr lang="en-GB" sz="2400" dirty="0"/>
              <a:t> van </a:t>
            </a:r>
            <a:r>
              <a:rPr lang="en-GB" sz="2400" dirty="0" err="1"/>
              <a:t>functies</a:t>
            </a:r>
            <a:r>
              <a:rPr lang="en-GB" sz="2400" dirty="0"/>
              <a:t> 1 </a:t>
            </a:r>
            <a:r>
              <a:rPr lang="en-GB" sz="2400" dirty="0" err="1"/>
              <a:t>juli</a:t>
            </a:r>
            <a:endParaRPr lang="en-GB" sz="2400" dirty="0"/>
          </a:p>
          <a:p>
            <a:pPr lvl="1" eaLnBrk="1" hangingPunct="1">
              <a:lnSpc>
                <a:spcPct val="90000"/>
              </a:lnSpc>
              <a:defRPr/>
            </a:pPr>
            <a:r>
              <a:rPr lang="en-GB" sz="2400" dirty="0" err="1"/>
              <a:t>Meerjarenplanning</a:t>
            </a:r>
            <a:r>
              <a:rPr lang="en-GB" sz="2400" dirty="0"/>
              <a:t> </a:t>
            </a:r>
            <a:r>
              <a:rPr lang="en-GB" sz="2400" dirty="0" err="1"/>
              <a:t>commissies</a:t>
            </a:r>
            <a:br>
              <a:rPr lang="en-GB" sz="2400" dirty="0"/>
            </a:br>
            <a:endParaRPr lang="en-GB" sz="2400" dirty="0"/>
          </a:p>
          <a:p>
            <a:pPr eaLnBrk="1" hangingPunct="1">
              <a:lnSpc>
                <a:spcPct val="90000"/>
              </a:lnSpc>
              <a:defRPr/>
            </a:pPr>
            <a:r>
              <a:rPr lang="en-GB" sz="3200" dirty="0" err="1">
                <a:solidFill>
                  <a:srgbClr val="17458F"/>
                </a:solidFill>
                <a:latin typeface="Open Sans Condensed SemiBold" pitchFamily="2" charset="0"/>
                <a:ea typeface="Open Sans Condensed SemiBold" pitchFamily="2" charset="0"/>
                <a:cs typeface="Open Sans Condensed SemiBold" pitchFamily="2" charset="0"/>
              </a:rPr>
              <a:t>Classificatie</a:t>
            </a:r>
            <a:endParaRPr lang="en-GB" sz="2800" dirty="0">
              <a:solidFill>
                <a:srgbClr val="17458F"/>
              </a:solidFill>
              <a:latin typeface="Open Sans Condensed SemiBold" pitchFamily="2" charset="0"/>
              <a:ea typeface="Open Sans Condensed SemiBold" pitchFamily="2" charset="0"/>
              <a:cs typeface="Open Sans Condensed SemiBold" pitchFamily="2" charset="0"/>
            </a:endParaRPr>
          </a:p>
          <a:p>
            <a:pPr lvl="1" eaLnBrk="1" hangingPunct="1">
              <a:lnSpc>
                <a:spcPct val="90000"/>
              </a:lnSpc>
              <a:defRPr/>
            </a:pPr>
            <a:r>
              <a:rPr lang="en-GB" sz="2400" dirty="0" err="1"/>
              <a:t>Verschillende</a:t>
            </a:r>
            <a:r>
              <a:rPr lang="en-GB" sz="2400" dirty="0"/>
              <a:t> </a:t>
            </a:r>
            <a:r>
              <a:rPr lang="en-GB" sz="2400" dirty="0" err="1"/>
              <a:t>beroepen</a:t>
            </a:r>
            <a:endParaRPr lang="en-GB" sz="2400" dirty="0"/>
          </a:p>
          <a:p>
            <a:pPr lvl="1" eaLnBrk="1" hangingPunct="1">
              <a:lnSpc>
                <a:spcPct val="90000"/>
              </a:lnSpc>
              <a:defRPr/>
            </a:pPr>
            <a:r>
              <a:rPr lang="en-GB" sz="2400" dirty="0"/>
              <a:t>Socio-</a:t>
            </a:r>
            <a:r>
              <a:rPr lang="en-GB" sz="2400" dirty="0" err="1"/>
              <a:t>economische</a:t>
            </a:r>
            <a:r>
              <a:rPr lang="en-GB" sz="2400" dirty="0"/>
              <a:t> </a:t>
            </a:r>
            <a:r>
              <a:rPr lang="en-GB" sz="2400" dirty="0" err="1"/>
              <a:t>weerspiegeling</a:t>
            </a:r>
            <a:r>
              <a:rPr lang="en-GB" sz="2400" dirty="0"/>
              <a:t> van de </a:t>
            </a:r>
            <a:r>
              <a:rPr lang="en-GB" sz="2400" dirty="0" err="1"/>
              <a:t>maatschappij</a:t>
            </a:r>
            <a:endParaRPr lang="en-GB" sz="2400" dirty="0">
              <a:highlight>
                <a:srgbClr val="FFFF00"/>
              </a:highlight>
            </a:endParaRPr>
          </a:p>
          <a:p>
            <a:pPr lvl="1" eaLnBrk="1" hangingPunct="1">
              <a:lnSpc>
                <a:spcPct val="90000"/>
              </a:lnSpc>
              <a:defRPr/>
            </a:pPr>
            <a:r>
              <a:rPr lang="en-GB" dirty="0"/>
              <a:t>In 2001 </a:t>
            </a:r>
            <a:r>
              <a:rPr lang="en-GB" dirty="0" err="1"/>
              <a:t>wordt</a:t>
            </a:r>
            <a:r>
              <a:rPr lang="en-GB" dirty="0"/>
              <a:t> 1 </a:t>
            </a:r>
            <a:r>
              <a:rPr lang="en-GB" dirty="0" err="1"/>
              <a:t>classificatie</a:t>
            </a:r>
            <a:r>
              <a:rPr lang="en-GB" dirty="0"/>
              <a:t>/club </a:t>
            </a:r>
            <a:r>
              <a:rPr lang="en-GB" dirty="0" err="1"/>
              <a:t>afgeschaft</a:t>
            </a:r>
            <a:endParaRPr lang="en-GB" sz="2400" dirty="0"/>
          </a:p>
        </p:txBody>
      </p:sp>
      <p:pic>
        <p:nvPicPr>
          <p:cNvPr id="1026" name="Picture 2" descr="2023-2024 Theme logo - English">
            <a:extLst>
              <a:ext uri="{FF2B5EF4-FFF2-40B4-BE49-F238E27FC236}">
                <a16:creationId xmlns:a16="http://schemas.microsoft.com/office/drawing/2014/main" id="{42D1018D-4EEF-B786-5F43-D61C85255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6" y="1258795"/>
            <a:ext cx="2053580" cy="275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41409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TotalTime>
  <Words>2992</Words>
  <Application>Microsoft Macintosh PowerPoint</Application>
  <PresentationFormat>Breedbeeld</PresentationFormat>
  <Paragraphs>373</Paragraphs>
  <Slides>48</Slides>
  <Notes>27</Notes>
  <HiddenSlides>2</HiddenSlides>
  <MMClips>0</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48</vt:i4>
      </vt:variant>
    </vt:vector>
  </HeadingPairs>
  <TitlesOfParts>
    <vt:vector size="61" baseType="lpstr">
      <vt:lpstr>Arial</vt:lpstr>
      <vt:lpstr>Calibri</vt:lpstr>
      <vt:lpstr>Copperplate Gothic Bold</vt:lpstr>
      <vt:lpstr>Courier New</vt:lpstr>
      <vt:lpstr>FrutigerLTStd-Light</vt:lpstr>
      <vt:lpstr>Lucida Handwriting</vt:lpstr>
      <vt:lpstr>Open Sans Condensed ExtraBold</vt:lpstr>
      <vt:lpstr>Open Sans Condensed SemiBold</vt:lpstr>
      <vt:lpstr>Open Sans ExtraBold</vt:lpstr>
      <vt:lpstr>Open Sans SemiCondensed ExtraBo</vt:lpstr>
      <vt:lpstr>Tahoma</vt:lpstr>
      <vt:lpstr>Wingdings</vt:lpstr>
      <vt:lpstr>Kantoorthema</vt:lpstr>
      <vt:lpstr>PowerPoint-presentatie</vt:lpstr>
      <vt:lpstr>Inhoud</vt:lpstr>
      <vt:lpstr>PowerPoint-presentatie</vt:lpstr>
      <vt:lpstr>Paul Harris</vt:lpstr>
      <vt:lpstr>23 februari 1905</vt:lpstr>
      <vt:lpstr>23 februari 1905</vt:lpstr>
      <vt:lpstr>1943: De 4 VRAGEN TEST wordt aangenomen</vt:lpstr>
      <vt:lpstr>PowerPoint-presentatie</vt:lpstr>
      <vt:lpstr>Rotatie- en classificatieprincipe</vt:lpstr>
      <vt:lpstr>Mijlpalen</vt:lpstr>
      <vt:lpstr>Rotary en de Verenigde Naties</vt:lpstr>
      <vt:lpstr>PowerPoint-presentatie</vt:lpstr>
      <vt:lpstr>1986  Polio+</vt:lpstr>
      <vt:lpstr>1989:  Rijkelijk laat…</vt:lpstr>
      <vt:lpstr>Service above self</vt:lpstr>
      <vt:lpstr>Onze visie</vt:lpstr>
      <vt:lpstr>Rotary vandaag: 3 afzonderlijke delen</vt:lpstr>
      <vt:lpstr>De structuur van Rotary International</vt:lpstr>
      <vt:lpstr>PowerPoint-presentatie</vt:lpstr>
      <vt:lpstr>7 Focusgebieden </vt:lpstr>
      <vt:lpstr>Rotary International vandaag</vt:lpstr>
      <vt:lpstr>De Rotary Foundation vandaag</vt:lpstr>
      <vt:lpstr>Rotary Foundation: 100% 4 STAR - Charitynavigator.com</vt:lpstr>
      <vt:lpstr>Polio-plus Fonds www.WorldPolioDay.be</vt:lpstr>
      <vt:lpstr>Polio – We are this close campagne</vt:lpstr>
      <vt:lpstr>Rotary in België – Districten en Belux</vt:lpstr>
      <vt:lpstr>District 2130 – leden actief in District</vt:lpstr>
      <vt:lpstr>Waarom deze Commissies in een Rotary Club?</vt:lpstr>
      <vt:lpstr>In Gent: Rotary 6 Clubs – Rotaract 2 clubs http://www.rotaryingent.be </vt:lpstr>
      <vt:lpstr>Rotary Gent– Charter </vt:lpstr>
      <vt:lpstr>Rotary Gent – structuur georganiseerd als G.I.F.T. vzw 2023-24</vt:lpstr>
      <vt:lpstr>Rotary Gent – G.I.F.T. vzw structuur (vervolg)</vt:lpstr>
      <vt:lpstr>Rotary Gent – G.I.F.T. vzw - Financieel</vt:lpstr>
      <vt:lpstr>Rotary Gent – G.I.F.T. vzw – Lidgelden</vt:lpstr>
      <vt:lpstr>Rotary Gent –  G.I.F.T. vzw  DAG criteria</vt:lpstr>
      <vt:lpstr>Rotary Gent – G.I.F.T. vzw Steun in 2022-23</vt:lpstr>
      <vt:lpstr>Samenstelling ledenbestand</vt:lpstr>
      <vt:lpstr>De PHF onderscheidingen</vt:lpstr>
      <vt:lpstr>De 9 PHF onderscheidingen</vt:lpstr>
      <vt:lpstr>Rotary Jeugdprogramma’s</vt:lpstr>
      <vt:lpstr>Rotary Jeugdprogramma’s</vt:lpstr>
      <vt:lpstr>DE ROTARY  VZW’s  – Belux Organisaties van/met Rotariërs en/of Rotaryclubs met eigen fondsenwerving en goede doelen. </vt:lpstr>
      <vt:lpstr>VOG – vzw van alle Gentse Rotary &amp; Rotaract clubs https://voedselondersteuninggent.be </vt:lpstr>
      <vt:lpstr>Rotaract</vt:lpstr>
      <vt:lpstr>Interact</vt:lpstr>
      <vt:lpstr>Rotary website: Polaris</vt:lpstr>
      <vt:lpstr>Rotary International website: rotary.org</vt:lpstr>
      <vt:lpstr>Uitsmijter: Rotary club Gent - gewoontes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Jacques Eichperger</cp:lastModifiedBy>
  <cp:revision>85</cp:revision>
  <dcterms:created xsi:type="dcterms:W3CDTF">2012-02-11T11:05:06Z</dcterms:created>
  <dcterms:modified xsi:type="dcterms:W3CDTF">2023-11-21T04:14:06Z</dcterms:modified>
</cp:coreProperties>
</file>