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9" r:id="rId6"/>
    <p:sldId id="281" r:id="rId7"/>
    <p:sldId id="3084" r:id="rId8"/>
    <p:sldId id="3088" r:id="rId9"/>
    <p:sldId id="3093" r:id="rId10"/>
    <p:sldId id="3094" r:id="rId11"/>
    <p:sldId id="3089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D6405-3A60-4628-8D0B-CCB4CA6B856E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0EE9C-21A4-4C82-8BD3-A80C2F55D52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035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Missie van de school</a:t>
            </a:r>
          </a:p>
          <a:p>
            <a:r>
              <a:rPr lang="nl-BE" dirty="0"/>
              <a:t>Algemeen kader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094C4-F22E-4F3B-90B5-9F8F3BC4766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99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Missie van de school</a:t>
            </a:r>
          </a:p>
          <a:p>
            <a:r>
              <a:rPr lang="nl-BE" dirty="0"/>
              <a:t>Algemeen kader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094C4-F22E-4F3B-90B5-9F8F3BC4766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2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2FD92-EC44-43B9-A20B-BD0EDF325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7FD63-B589-4247-B63F-CC8DCB8B2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E3626F-892F-4AB0-B969-7CE49A9E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69C257-8E3D-4F2D-92A6-4197AB63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A6D03C-52B7-49B4-8CA0-9F45D094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40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46CE1-505E-46F9-B3F1-E1975C8E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70AF6E-46D8-4F02-8251-2FF94344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309C15-323A-4CBD-BF8C-43E5BCBB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62BECF-ED3C-4AB1-81CB-2DAFACDD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9B4766-41AE-4E35-9C59-24B36C2C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01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0FBF14-8990-4785-A59F-89172A4C7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40B572-3AB1-40EE-89AB-FB5728A46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4FFE5-9A91-4C72-84D3-0953C891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42B00D-5C52-4CCE-93D6-1475EB35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22FC77-738D-439D-B268-9C5A1069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215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7693C-1B54-4BE1-ADE5-86838FB5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C77380-683F-4D25-A79A-55235DD3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D30269-702C-4148-AD83-862C0054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50C82B-5D4B-4EC6-B3EC-399FC73B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C2D1DB-1C9A-45F8-BFA5-B575765B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36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9D009-A374-4184-97C4-70CA9290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E94ADE-D8C5-4961-8E9A-05855D9A4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E78C94-2430-440A-A178-ED6EB32D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26C1AA-98BF-4F43-89B6-12C69D44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94E9C-BC22-4EA9-A91D-51EFB166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817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E0094-8DE5-4B57-9C13-9573C5DA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0D56D6-8964-4CC0-B41A-FF321D50A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457990-B975-44D6-92AA-8861BD226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BA6379-402D-4F1E-B482-C71B9731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3CC3E0-383B-408F-9B32-BD30CF56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3B80BC-DA66-4B68-9D3D-6120BA19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02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45BC0-7245-4911-8614-DBEF5923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B843BA-1A64-45EF-910C-E7C27482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273089-8140-463E-A919-6F5B5908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97C72F-B570-4945-B80A-B38045B7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D75B986-AD17-447A-AC7C-1C35CA886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25E1B2B-66F5-4F77-BD14-0FE638E7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B234871-F8C7-45B2-9419-159C8274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B3C66AC-6636-4D84-A044-D6B33D33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2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E9865-F1FE-4B19-9D0B-C25184DC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5ED1AE-9912-4BAA-91FF-6D73C45C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794588-10A1-431A-9485-AEE0275C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5CF55E-D12B-4931-BAE4-FAAEF3D1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86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19537D-F027-4068-91C1-5D33A6FB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04D440-7BF8-43CA-A2A5-B901AE21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96304C-BA01-419D-926E-3DDD8F46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57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66885-635C-4055-91DD-57C0151C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9EAD4-A601-4368-AF1F-F88726402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E9F8BC-6F60-4B76-AE7E-28B9F74E9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92CB38-FADD-480A-803D-0A5DA21C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4DA74F-D83B-4551-A7EF-FEFE8589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1BE58E-B6BB-4D05-8BFE-FE117434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31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9A235-5816-42C9-B834-A5074F19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EBB169-043B-4FED-B068-353BF4163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B54E02-1AEE-4A57-900B-69175F77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581070-C663-4C7B-85E1-FB76BF7F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42324E-D598-4C62-9045-DD362F64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51890B-5589-463A-8512-59FE5D5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72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37A80E-1024-4921-AD3D-67BF1B49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9FF520-1AD4-471B-9417-91E1815E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E28E13-0B44-4224-8CB9-2424C6C09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4ACA-82DC-4C98-8D9F-1EDE379573F9}" type="datetimeFigureOut">
              <a:rPr lang="nl-BE" smtClean="0"/>
              <a:t>14/06/2023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A98920-CF46-4F42-8DE5-7B38E9C50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E72D2E-1942-4F6D-902F-DF9C36281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706A-8977-4ECD-BD33-95CEC798C3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694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C1F1D-E60B-4312-8A36-165DBFBD3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46" y="-331684"/>
            <a:ext cx="11021654" cy="2387600"/>
          </a:xfrm>
        </p:spPr>
        <p:txBody>
          <a:bodyPr>
            <a:normAutofit/>
          </a:bodyPr>
          <a:lstStyle/>
          <a:p>
            <a:pPr algn="r"/>
            <a:r>
              <a:rPr lang="nl-BE" b="1" dirty="0">
                <a:solidFill>
                  <a:srgbClr val="01A09A"/>
                </a:solidFill>
              </a:rPr>
              <a:t>Trektocht leerlingen DBSO 3</a:t>
            </a:r>
            <a:r>
              <a:rPr lang="nl-BE" b="1" baseline="30000" dirty="0">
                <a:solidFill>
                  <a:srgbClr val="01A09A"/>
                </a:solidFill>
              </a:rPr>
              <a:t>e</a:t>
            </a:r>
            <a:r>
              <a:rPr lang="nl-BE" b="1" dirty="0">
                <a:solidFill>
                  <a:srgbClr val="01A09A"/>
                </a:solidFill>
              </a:rPr>
              <a:t> graad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9E81AB-0123-C0EC-75CC-5EBFC85D5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1445" y="2247157"/>
            <a:ext cx="2959510" cy="1655762"/>
          </a:xfrm>
        </p:spPr>
        <p:txBody>
          <a:bodyPr/>
          <a:lstStyle/>
          <a:p>
            <a:pPr algn="r"/>
            <a:r>
              <a:rPr lang="nl-BE" dirty="0"/>
              <a:t>Pinksterweekend</a:t>
            </a:r>
            <a:br>
              <a:rPr lang="nl-BE" dirty="0"/>
            </a:br>
            <a:r>
              <a:rPr lang="nl-BE" dirty="0"/>
              <a:t>mei </a:t>
            </a:r>
            <a:r>
              <a:rPr lang="nl-BE" dirty="0">
                <a:solidFill>
                  <a:srgbClr val="00A199"/>
                </a:solidFill>
              </a:rPr>
              <a:t>2023</a:t>
            </a:r>
          </a:p>
        </p:txBody>
      </p:sp>
      <p:pic>
        <p:nvPicPr>
          <p:cNvPr id="1026" name="Afbeelding 3">
            <a:extLst>
              <a:ext uri="{FF2B5EF4-FFF2-40B4-BE49-F238E27FC236}">
                <a16:creationId xmlns:a16="http://schemas.microsoft.com/office/drawing/2014/main" id="{CC3C8E3A-CF77-383C-37E1-19156EC2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24" y="5232399"/>
            <a:ext cx="2582920" cy="135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43A209-DCE4-4180-9163-49C94BC18C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551" y="4533721"/>
            <a:ext cx="2959510" cy="18166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E04B9B-A7E9-4544-B132-56F88A2A2E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678" y="2389325"/>
            <a:ext cx="5281438" cy="39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FDC60E-7E04-4640-85F2-CF669D446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88656" y="2971186"/>
            <a:ext cx="6874531" cy="93215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577E76E-E0DC-6833-27F7-F0F59A14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58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rgbClr val="01A09A"/>
                </a:solidFill>
              </a:rPr>
              <a:t>Hoger Technisch Instituut Sint-Antonius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1ECC6A3-977A-6AED-67F2-E5539FE6EF32}"/>
              </a:ext>
            </a:extLst>
          </p:cNvPr>
          <p:cNvSpPr txBox="1"/>
          <p:nvPr/>
        </p:nvSpPr>
        <p:spPr>
          <a:xfrm>
            <a:off x="0" y="1734662"/>
            <a:ext cx="2853097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800" dirty="0">
                <a:solidFill>
                  <a:srgbClr val="01A09A"/>
                </a:solidFill>
              </a:rPr>
              <a:t>Voltijds onderwijs</a:t>
            </a:r>
            <a:endParaRPr lang="nl-BE" sz="1400" dirty="0">
              <a:solidFill>
                <a:srgbClr val="01A09A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2800" dirty="0"/>
              <a:t>Duaal leren en DBSO</a:t>
            </a:r>
            <a:endParaRPr lang="nl-BE" sz="1400" dirty="0"/>
          </a:p>
          <a:p>
            <a:pPr>
              <a:lnSpc>
                <a:spcPct val="150000"/>
              </a:lnSpc>
            </a:pPr>
            <a:r>
              <a:rPr lang="nl-BE" sz="2800" dirty="0">
                <a:solidFill>
                  <a:srgbClr val="01A09A"/>
                </a:solidFill>
              </a:rPr>
              <a:t>OKAN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C394472-B48A-4F14-9E90-5AAD9007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47" y="5660769"/>
            <a:ext cx="1964672" cy="10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A4FCEE3-A459-4630-8503-4F09632459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097" y="2049898"/>
            <a:ext cx="8500703" cy="46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FDC60E-7E04-4640-85F2-CF669D446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88656" y="2971186"/>
            <a:ext cx="6874531" cy="93215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577E76E-E0DC-6833-27F7-F0F59A14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31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rgbClr val="01A09A"/>
                </a:solidFill>
              </a:rPr>
              <a:t>Jongeren met dromen,</a:t>
            </a:r>
            <a:br>
              <a:rPr lang="nl-BE" dirty="0">
                <a:solidFill>
                  <a:srgbClr val="01A09A"/>
                </a:solidFill>
              </a:rPr>
            </a:br>
            <a:r>
              <a:rPr lang="nl-BE" dirty="0"/>
              <a:t>toekomst in techniek.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1ECC6A3-977A-6AED-67F2-E5539FE6EF32}"/>
              </a:ext>
            </a:extLst>
          </p:cNvPr>
          <p:cNvSpPr txBox="1"/>
          <p:nvPr/>
        </p:nvSpPr>
        <p:spPr>
          <a:xfrm>
            <a:off x="838200" y="1785747"/>
            <a:ext cx="10191750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BE" sz="2000" dirty="0">
                <a:solidFill>
                  <a:srgbClr val="01A09A"/>
                </a:solidFill>
              </a:rPr>
              <a:t>Jongeren opleiden tot bekwame vakmensen, met de juiste attitudes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1A09A"/>
              </a:solidFill>
            </a:endParaRPr>
          </a:p>
          <a:p>
            <a:pPr fontAlgn="base"/>
            <a:r>
              <a:rPr lang="nl-BE" sz="2000" b="1" dirty="0"/>
              <a:t>Warme en kwaliteitsvolle school</a:t>
            </a:r>
            <a:r>
              <a:rPr lang="nl-BE" sz="2000" dirty="0"/>
              <a:t> </a:t>
            </a:r>
          </a:p>
          <a:p>
            <a:pPr fontAlgn="base"/>
            <a:endParaRPr lang="nl-BE" sz="2000" dirty="0">
              <a:solidFill>
                <a:srgbClr val="01A09A"/>
              </a:solidFill>
            </a:endParaRPr>
          </a:p>
          <a:p>
            <a:pPr fontAlgn="base"/>
            <a:r>
              <a:rPr lang="nl-BE" sz="2000" dirty="0">
                <a:solidFill>
                  <a:srgbClr val="01A09A"/>
                </a:solidFill>
              </a:rPr>
              <a:t>Aan de slag met élk talent </a:t>
            </a:r>
          </a:p>
          <a:p>
            <a:pPr fontAlgn="base"/>
            <a:endParaRPr lang="nl-BE" sz="2000" b="1" dirty="0"/>
          </a:p>
          <a:p>
            <a:pPr fontAlgn="base"/>
            <a:r>
              <a:rPr lang="nl-BE" sz="2000" b="1" dirty="0"/>
              <a:t>We zijn samen verantwoordelijk</a:t>
            </a:r>
            <a:r>
              <a:rPr lang="nl-BE" sz="2000" dirty="0"/>
              <a:t> </a:t>
            </a:r>
          </a:p>
          <a:p>
            <a:pPr fontAlgn="base"/>
            <a:endParaRPr lang="nl-BE" sz="2000" dirty="0">
              <a:solidFill>
                <a:srgbClr val="01A09A"/>
              </a:solidFill>
            </a:endParaRPr>
          </a:p>
          <a:p>
            <a:pPr fontAlgn="base"/>
            <a:r>
              <a:rPr lang="nl-BE" sz="2000" dirty="0">
                <a:solidFill>
                  <a:srgbClr val="01A09A"/>
                </a:solidFill>
              </a:rPr>
              <a:t>Katholieke opvoedingsgemeenschap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1A09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1A0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1A0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1A0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01A09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01A09A"/>
              </a:solidFill>
            </a:endParaRPr>
          </a:p>
        </p:txBody>
      </p:sp>
      <p:pic>
        <p:nvPicPr>
          <p:cNvPr id="9" name="Graphic 2" descr="image001">
            <a:extLst>
              <a:ext uri="{FF2B5EF4-FFF2-40B4-BE49-F238E27FC236}">
                <a16:creationId xmlns:a16="http://schemas.microsoft.com/office/drawing/2014/main" id="{92A379C7-3020-48AA-9B5E-0A9D7DE9C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4075" y="2796328"/>
            <a:ext cx="4523874" cy="20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297629-77FD-4FDB-9031-DECBFD5A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47" y="5660769"/>
            <a:ext cx="1964672" cy="10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43D12D-737C-4473-8C68-9D4EEACCDE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798" y="5459944"/>
            <a:ext cx="2076097" cy="138429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7E0469E-214B-4144-8892-2317EB3F97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117" y="5459941"/>
            <a:ext cx="2076098" cy="1384300"/>
          </a:xfrm>
          <a:prstGeom prst="rect">
            <a:avLst/>
          </a:prstGeom>
        </p:spPr>
      </p:pic>
      <p:pic>
        <p:nvPicPr>
          <p:cNvPr id="14" name="Afbeelding 13" descr="Afbeelding met muur, vloer, binnen&#10;&#10;Automatisch gegenereerde beschrijving">
            <a:extLst>
              <a:ext uri="{FF2B5EF4-FFF2-40B4-BE49-F238E27FC236}">
                <a16:creationId xmlns:a16="http://schemas.microsoft.com/office/drawing/2014/main" id="{50AD4CB6-B3A9-4AE4-A85F-2477394257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895" y="5459941"/>
            <a:ext cx="3076222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0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C69FC-CDBE-42DF-B9E8-0C99626A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1A199"/>
                </a:solidFill>
              </a:rPr>
              <a:t>Trektocht langs GR 57</a:t>
            </a:r>
          </a:p>
        </p:txBody>
      </p:sp>
      <p:sp>
        <p:nvSpPr>
          <p:cNvPr id="30" name="Tijdelijke aanduiding voor inhoud 29">
            <a:extLst>
              <a:ext uri="{FF2B5EF4-FFF2-40B4-BE49-F238E27FC236}">
                <a16:creationId xmlns:a16="http://schemas.microsoft.com/office/drawing/2014/main" id="{AC142B44-A612-4817-8A08-A569BF08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18548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dirty="0"/>
              <a:t>Vertrokken in </a:t>
            </a:r>
            <a:r>
              <a:rPr lang="nl-BE" dirty="0">
                <a:solidFill>
                  <a:srgbClr val="01A09A"/>
                </a:solidFill>
              </a:rPr>
              <a:t>Gouvy</a:t>
            </a:r>
          </a:p>
          <a:p>
            <a:pPr marL="0" indent="0">
              <a:buNone/>
            </a:pPr>
            <a:r>
              <a:rPr lang="nl-BE" dirty="0"/>
              <a:t>Naar</a:t>
            </a:r>
            <a:r>
              <a:rPr lang="nl-BE" dirty="0">
                <a:solidFill>
                  <a:srgbClr val="01A09A"/>
                </a:solidFill>
              </a:rPr>
              <a:t> Houffalize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‘Geven en nemen’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Leerlingen op gemak gesteld</a:t>
            </a:r>
            <a:br>
              <a:rPr lang="nl-BE" dirty="0"/>
            </a:br>
            <a:r>
              <a:rPr lang="nl-BE" dirty="0"/>
              <a:t>(leerling met autisme kreeg GPS)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Extra investering van leerkrachten in Pinksterweekend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solidFill>
                  <a:srgbClr val="01A09A"/>
                </a:solidFill>
              </a:rPr>
              <a:t>kampeermateriaal</a:t>
            </a:r>
            <a:r>
              <a:rPr lang="nl-BE" dirty="0"/>
              <a:t> via vzw </a:t>
            </a:r>
            <a:r>
              <a:rPr lang="nl-BE" dirty="0" err="1"/>
              <a:t>Lejo</a:t>
            </a:r>
            <a:endParaRPr lang="nl-BE" dirty="0"/>
          </a:p>
          <a:p>
            <a:pPr marL="0" indent="0">
              <a:buNone/>
            </a:pPr>
            <a:r>
              <a:rPr lang="nl-BE" dirty="0">
                <a:solidFill>
                  <a:srgbClr val="01A09A"/>
                </a:solidFill>
              </a:rPr>
              <a:t>Verbruiksmateriaal</a:t>
            </a:r>
            <a:r>
              <a:rPr lang="nl-BE" dirty="0"/>
              <a:t>, </a:t>
            </a:r>
            <a:r>
              <a:rPr lang="nl-BE" dirty="0">
                <a:solidFill>
                  <a:srgbClr val="01A09A"/>
                </a:solidFill>
              </a:rPr>
              <a:t>vervoer</a:t>
            </a:r>
            <a:r>
              <a:rPr lang="nl-BE" dirty="0"/>
              <a:t> en </a:t>
            </a:r>
            <a:r>
              <a:rPr lang="nl-BE" dirty="0">
                <a:solidFill>
                  <a:srgbClr val="01A09A"/>
                </a:solidFill>
              </a:rPr>
              <a:t>deel van de maaltijden </a:t>
            </a:r>
            <a:r>
              <a:rPr lang="nl-BE" dirty="0"/>
              <a:t>via Rotary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C69FC1-69AA-4DB9-AA05-857857BE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97675" y="2963674"/>
            <a:ext cx="6858647" cy="93000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56751583-8E5F-4E08-9442-7D4E8D58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47" y="5660769"/>
            <a:ext cx="1964672" cy="10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8FC24BB-B09F-4AA5-A7BC-3FD52839A9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800" y="660276"/>
            <a:ext cx="4944000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C69FC1-69AA-4DB9-AA05-857857BE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97675" y="2963674"/>
            <a:ext cx="6858647" cy="930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50203DD-2AD0-4783-96AC-88B619E8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5222"/>
            <a:ext cx="4957117" cy="370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BAC0297-7B3F-4C7F-9A9A-67ED2F73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47" y="5660769"/>
            <a:ext cx="1964672" cy="10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7BF777-9B41-4C19-B9C5-15EFBD877C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54356"/>
            <a:ext cx="4944000" cy="370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5947F43-62BF-4DAA-93B5-8B8375F942AC}"/>
              </a:ext>
            </a:extLst>
          </p:cNvPr>
          <p:cNvSpPr/>
          <p:nvPr/>
        </p:nvSpPr>
        <p:spPr>
          <a:xfrm>
            <a:off x="6248401" y="4652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‘Leerlingen met rugzak’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Back </a:t>
            </a:r>
            <a:r>
              <a:rPr lang="nl-BE" dirty="0" err="1"/>
              <a:t>to</a:t>
            </a:r>
            <a:r>
              <a:rPr lang="nl-BE" dirty="0"/>
              <a:t> basics - </a:t>
            </a:r>
            <a:r>
              <a:rPr lang="nl-BE" dirty="0" err="1"/>
              <a:t>bushcraft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6D1E9E-11DA-4AED-B0C7-5C34792DB1CB}"/>
              </a:ext>
            </a:extLst>
          </p:cNvPr>
          <p:cNvSpPr/>
          <p:nvPr/>
        </p:nvSpPr>
        <p:spPr>
          <a:xfrm>
            <a:off x="867717" y="4173222"/>
            <a:ext cx="5006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Verbinding</a:t>
            </a:r>
          </a:p>
          <a:p>
            <a:br>
              <a:rPr lang="nl-BE" dirty="0"/>
            </a:br>
            <a:r>
              <a:rPr lang="nl-BE" dirty="0"/>
              <a:t>Attitudes (zelfredzaamheid, doorzetten, respect, initiatief nemen, …)</a:t>
            </a:r>
          </a:p>
          <a:p>
            <a:endParaRPr lang="nl-BE" dirty="0"/>
          </a:p>
          <a:p>
            <a:r>
              <a:rPr lang="nl-BE" dirty="0"/>
              <a:t>Gelinkt aan leerplandoelen Algemene vorming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357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C69FC-CDBE-42DF-B9E8-0C99626A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50" y="673101"/>
            <a:ext cx="3747450" cy="1397000"/>
          </a:xfrm>
        </p:spPr>
        <p:txBody>
          <a:bodyPr>
            <a:normAutofit/>
          </a:bodyPr>
          <a:lstStyle/>
          <a:p>
            <a:r>
              <a:rPr lang="nl-BE" sz="2400" b="1" dirty="0">
                <a:solidFill>
                  <a:srgbClr val="01A199"/>
                </a:solidFill>
              </a:rPr>
              <a:t>‘Ancien </a:t>
            </a:r>
            <a:r>
              <a:rPr lang="nl-BE" sz="2400" b="1" dirty="0" err="1">
                <a:solidFill>
                  <a:srgbClr val="01A199"/>
                </a:solidFill>
              </a:rPr>
              <a:t>Moulin</a:t>
            </a:r>
            <a:r>
              <a:rPr lang="nl-BE" sz="2400" b="1" dirty="0">
                <a:solidFill>
                  <a:srgbClr val="01A199"/>
                </a:solidFill>
              </a:rPr>
              <a:t>’</a:t>
            </a:r>
            <a:br>
              <a:rPr lang="nl-BE" sz="2400" b="1" dirty="0">
                <a:solidFill>
                  <a:srgbClr val="01A199"/>
                </a:solidFill>
              </a:rPr>
            </a:br>
            <a:r>
              <a:rPr lang="nl-BE" sz="2400" b="1" dirty="0">
                <a:solidFill>
                  <a:srgbClr val="01A199"/>
                </a:solidFill>
              </a:rPr>
              <a:t>Bivakplaats in Steinbach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C69FC1-69AA-4DB9-AA05-857857BE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97675" y="2963674"/>
            <a:ext cx="6858647" cy="930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3A4D97-B62D-47AF-8176-3C8285490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69" y="164844"/>
            <a:ext cx="4944000" cy="370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00144B3-81EF-4EBB-A740-97E2D660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47" y="5660769"/>
            <a:ext cx="1964672" cy="10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D7CBC58-B91D-48EF-AEA0-0FB991824A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74040"/>
            <a:ext cx="4960532" cy="370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2C2BD56-CF91-4F26-8C34-D2A0A83D3DE3}"/>
              </a:ext>
            </a:extLst>
          </p:cNvPr>
          <p:cNvSpPr txBox="1">
            <a:spLocks/>
          </p:cNvSpPr>
          <p:nvPr/>
        </p:nvSpPr>
        <p:spPr>
          <a:xfrm>
            <a:off x="1252144" y="4394201"/>
            <a:ext cx="3980256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b="1" dirty="0">
                <a:solidFill>
                  <a:srgbClr val="01A199"/>
                </a:solidFill>
              </a:rPr>
              <a:t>Tuin van een dame te </a:t>
            </a:r>
            <a:r>
              <a:rPr lang="nl-BE" sz="2400" b="1" dirty="0" err="1">
                <a:solidFill>
                  <a:srgbClr val="01A199"/>
                </a:solidFill>
              </a:rPr>
              <a:t>Engreux</a:t>
            </a:r>
            <a:endParaRPr lang="nl-BE" sz="2400" b="1" dirty="0">
              <a:solidFill>
                <a:srgbClr val="01A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C69FC1-69AA-4DB9-AA05-857857BE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97675" y="2963674"/>
            <a:ext cx="6858647" cy="930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AA8594F-B8B9-4350-99E4-772F17DC11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96" y="365125"/>
            <a:ext cx="4944000" cy="370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551A5C-A084-418C-BBFF-2EABF3B2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47" y="5660769"/>
            <a:ext cx="1964672" cy="10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7D149F-0953-45D0-8193-E2934077E2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319" y="2784875"/>
            <a:ext cx="4944000" cy="370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FDA4B82-AA21-4F94-BD1F-E4BD11DE9837}"/>
              </a:ext>
            </a:extLst>
          </p:cNvPr>
          <p:cNvSpPr/>
          <p:nvPr/>
        </p:nvSpPr>
        <p:spPr>
          <a:xfrm>
            <a:off x="6217319" y="4903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Eyeopener voor leerling</a:t>
            </a:r>
          </a:p>
          <a:p>
            <a:pPr lvl="1"/>
            <a:r>
              <a:rPr lang="nl-BE" dirty="0"/>
              <a:t>-Natuur</a:t>
            </a:r>
          </a:p>
          <a:p>
            <a:pPr lvl="1"/>
            <a:r>
              <a:rPr lang="nl-BE" dirty="0"/>
              <a:t>-Manier van reizen</a:t>
            </a:r>
          </a:p>
          <a:p>
            <a:pPr lvl="1"/>
            <a:r>
              <a:rPr lang="nl-BE" dirty="0"/>
              <a:t>-Contact met leerkrachten, bewoners, …</a:t>
            </a:r>
          </a:p>
        </p:txBody>
      </p:sp>
    </p:spTree>
    <p:extLst>
      <p:ext uri="{BB962C8B-B14F-4D97-AF65-F5344CB8AC3E}">
        <p14:creationId xmlns:p14="http://schemas.microsoft.com/office/powerpoint/2010/main" val="1254096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C69FC-CDBE-42DF-B9E8-0C99626A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harte bedankt voor de financiële steun!</a:t>
            </a:r>
            <a:endParaRPr lang="nl-BE" b="1" dirty="0">
              <a:solidFill>
                <a:srgbClr val="01A199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C69FC1-69AA-4DB9-AA05-857857BE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97675" y="2963674"/>
            <a:ext cx="6858647" cy="9300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87108D-7BDC-42D2-92BE-9C7EFBC78F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319" y="1707184"/>
            <a:ext cx="3381998" cy="45093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150513C-92F5-4D23-8EB5-D26DEE3E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47" y="5660769"/>
            <a:ext cx="1964672" cy="10323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13ED5A-3F40-4369-BEF7-F6A8E88A45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652" y="1707184"/>
            <a:ext cx="3382243" cy="4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285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6CFBF39C86342AB5C1BD047F3DD53" ma:contentTypeVersion="15" ma:contentTypeDescription="Een nieuw document maken." ma:contentTypeScope="" ma:versionID="8582c9a67d35294452d70187fcee6317">
  <xsd:schema xmlns:xsd="http://www.w3.org/2001/XMLSchema" xmlns:xs="http://www.w3.org/2001/XMLSchema" xmlns:p="http://schemas.microsoft.com/office/2006/metadata/properties" xmlns:ns3="740ded5f-227f-433a-b268-790a5b9a8029" xmlns:ns4="6a8685aa-7f2a-4fed-a334-2381c2eb333c" targetNamespace="http://schemas.microsoft.com/office/2006/metadata/properties" ma:root="true" ma:fieldsID="a2b1146c77c11e896a239883e3938761" ns3:_="" ns4:_="">
    <xsd:import namespace="740ded5f-227f-433a-b268-790a5b9a8029"/>
    <xsd:import namespace="6a8685aa-7f2a-4fed-a334-2381c2eb3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ded5f-227f-433a-b268-790a5b9a8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685aa-7f2a-4fed-a334-2381c2eb3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0ded5f-227f-433a-b268-790a5b9a8029" xsi:nil="true"/>
  </documentManagement>
</p:properties>
</file>

<file path=customXml/itemProps1.xml><?xml version="1.0" encoding="utf-8"?>
<ds:datastoreItem xmlns:ds="http://schemas.openxmlformats.org/officeDocument/2006/customXml" ds:itemID="{D55C88AE-12EB-4903-9605-D20EF45CE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ded5f-227f-433a-b268-790a5b9a8029"/>
    <ds:schemaRef ds:uri="6a8685aa-7f2a-4fed-a334-2381c2eb3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55B898-D9D6-4A70-96FD-3EE6E385C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95EF62-2752-49D4-9B6B-E93B575DE32C}">
  <ds:schemaRefs>
    <ds:schemaRef ds:uri="http://purl.org/dc/dcmitype/"/>
    <ds:schemaRef ds:uri="http://purl.org/dc/elements/1.1/"/>
    <ds:schemaRef ds:uri="http://schemas.openxmlformats.org/package/2006/metadata/core-properties"/>
    <ds:schemaRef ds:uri="740ded5f-227f-433a-b268-790a5b9a8029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6a8685aa-7f2a-4fed-a334-2381c2eb333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183</Words>
  <Application>Microsoft Macintosh PowerPoint</Application>
  <PresentationFormat>Breedbeeld</PresentationFormat>
  <Paragraphs>58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Trektocht leerlingen DBSO 3e graad</vt:lpstr>
      <vt:lpstr>Hoger Technisch Instituut Sint-Antonius</vt:lpstr>
      <vt:lpstr>Jongeren met dromen, toekomst in techniek.</vt:lpstr>
      <vt:lpstr>Trektocht langs GR 57</vt:lpstr>
      <vt:lpstr>PowerPoint-presentatie</vt:lpstr>
      <vt:lpstr>‘Ancien Moulin’ Bivakplaats in Steinbach</vt:lpstr>
      <vt:lpstr>PowerPoint-presentatie</vt:lpstr>
      <vt:lpstr>Van harte bedankt voor de financiële steun!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Sebastian Joye</dc:creator>
  <cp:lastModifiedBy>Jacques Eichperger</cp:lastModifiedBy>
  <cp:revision>12</cp:revision>
  <dcterms:created xsi:type="dcterms:W3CDTF">2023-06-12T12:37:32Z</dcterms:created>
  <dcterms:modified xsi:type="dcterms:W3CDTF">2023-06-14T04:09:36Z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0x010100D946CFBF39C86342AB5C1BD047F3DD53</vt:lpwstr>
  </property>
</Properties>
</file>