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Corbel"/>
      <p:regular r:id="rId18"/>
      <p:bold r:id="rId19"/>
      <p:italic r:id="rId20"/>
      <p:boldItalic r:id="rId21"/>
    </p:embeddedFont>
    <p:embeddedFont>
      <p:font typeface="Arial Black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italic.fntdata"/><Relationship Id="rId11" Type="http://schemas.openxmlformats.org/officeDocument/2006/relationships/slide" Target="slides/slide6.xml"/><Relationship Id="rId22" Type="http://schemas.openxmlformats.org/officeDocument/2006/relationships/font" Target="fonts/ArialBlack-regular.fntdata"/><Relationship Id="rId10" Type="http://schemas.openxmlformats.org/officeDocument/2006/relationships/slide" Target="slides/slide5.xml"/><Relationship Id="rId21" Type="http://schemas.openxmlformats.org/officeDocument/2006/relationships/font" Target="fonts/Corbel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bold.fntdata"/><Relationship Id="rId6" Type="http://schemas.openxmlformats.org/officeDocument/2006/relationships/slide" Target="slides/slide1.xml"/><Relationship Id="rId18" Type="http://schemas.openxmlformats.org/officeDocument/2006/relationships/font" Target="fonts/Corbe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f63699042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g24f63699042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" name="Google Shape;60;g24f63699042_0_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n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f63699042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f63699042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300 slapende gasten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35 nationaliteiten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f63699042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f63699042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300+ attendees during our welcome network event at Dragon &amp; Ray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400+ attendees during our country booths and party at the Vooruit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f6369904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f6369904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cherry on top our “into the unknown gala” in one of the most iconic venues of Ghent: ‘T Kuipke! With 600 dining guests, this enchanting gala was a real piece of art!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f6369904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f6369904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9 day activities organised by us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2 social projects (renovating a convent, which serves as a refuge for young people in difficult situations)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• 3 workshops (block chain, event organizing and Business Chemistry by Deloitte)</a:t>
            </a:r>
            <a:endParaRPr sz="10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f63699042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f63699042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f63699042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f63699042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f63699042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4f63699042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tion 1">
  <p:cSld name="Option 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79375" y="87313"/>
            <a:ext cx="8985300" cy="49689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3"/>
          <p:cNvSpPr txBox="1"/>
          <p:nvPr/>
        </p:nvSpPr>
        <p:spPr>
          <a:xfrm>
            <a:off x="2631864" y="2640763"/>
            <a:ext cx="37758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b="1" i="0" lang="nl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WISHING YOU</a:t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2292446" y="3051422"/>
            <a:ext cx="4218900" cy="16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Font typeface="Arial Black"/>
              <a:buNone/>
            </a:pPr>
            <a:r>
              <a:rPr b="1" i="0" lang="nl" sz="9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LOVE</a:t>
            </a:r>
            <a:endParaRPr b="0" i="0" sz="9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1196671" y="3414052"/>
            <a:ext cx="6750600" cy="8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9200"/>
              <a:buFont typeface="Arial Black"/>
              <a:buNone/>
              <a:defRPr b="1" sz="960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196671" y="2571751"/>
            <a:ext cx="67506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9600"/>
              <a:buNone/>
              <a:defRPr b="1" sz="4800">
                <a:solidFill>
                  <a:srgbClr val="F2F2F2"/>
                </a:solidFill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4800"/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4800"/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4800"/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48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body"/>
          </p:nvPr>
        </p:nvSpPr>
        <p:spPr>
          <a:xfrm>
            <a:off x="1192226" y="4252871"/>
            <a:ext cx="6750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3600"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3600"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3600"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3600"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3600"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4.pn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20.jpg"/><Relationship Id="rId6" Type="http://schemas.openxmlformats.org/officeDocument/2006/relationships/image" Target="../media/image4.jpg"/><Relationship Id="rId7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10.jpg"/><Relationship Id="rId7" Type="http://schemas.openxmlformats.org/officeDocument/2006/relationships/image" Target="../media/image9.jpg"/><Relationship Id="rId8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Relationship Id="rId5" Type="http://schemas.openxmlformats.org/officeDocument/2006/relationships/image" Target="../media/image21.jpg"/><Relationship Id="rId6" Type="http://schemas.openxmlformats.org/officeDocument/2006/relationships/image" Target="../media/image23.jpg"/><Relationship Id="rId7" Type="http://schemas.openxmlformats.org/officeDocument/2006/relationships/image" Target="../media/image14.jpg"/><Relationship Id="rId8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45" l="0" r="0" t="845"/>
          <a:stretch/>
        </p:blipFill>
        <p:spPr>
          <a:xfrm>
            <a:off x="79375" y="87313"/>
            <a:ext cx="8985248" cy="4968875"/>
          </a:xfrm>
          <a:prstGeom prst="rect">
            <a:avLst/>
          </a:prstGeom>
          <a:solidFill>
            <a:srgbClr val="D91B5C"/>
          </a:solidFill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27792" y="-41842"/>
            <a:ext cx="5288419" cy="5288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10867" cy="345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2555" y="3068916"/>
            <a:ext cx="2053024" cy="207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500" y="-63600"/>
            <a:ext cx="5262749" cy="526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25512" r="15389" t="0"/>
          <a:stretch/>
        </p:blipFill>
        <p:spPr>
          <a:xfrm>
            <a:off x="-103325" y="-119850"/>
            <a:ext cx="3259402" cy="3681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0" l="15909" r="0" t="0"/>
          <a:stretch/>
        </p:blipFill>
        <p:spPr>
          <a:xfrm>
            <a:off x="2615500" y="-367275"/>
            <a:ext cx="4571075" cy="362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5">
            <a:alphaModFix/>
          </a:blip>
          <a:srcRect b="0" l="0" r="0" t="30943"/>
          <a:stretch/>
        </p:blipFill>
        <p:spPr>
          <a:xfrm>
            <a:off x="4523425" y="2782425"/>
            <a:ext cx="4620575" cy="23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 rotWithShape="1">
          <a:blip r:embed="rId6">
            <a:alphaModFix/>
          </a:blip>
          <a:srcRect b="10546" l="0" r="0" t="0"/>
          <a:stretch/>
        </p:blipFill>
        <p:spPr>
          <a:xfrm>
            <a:off x="0" y="2716175"/>
            <a:ext cx="5040151" cy="242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75436" y="0"/>
            <a:ext cx="4168566" cy="278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374" y="1"/>
            <a:ext cx="3623905" cy="271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b="0" l="0" r="0" t="24545"/>
          <a:stretch/>
        </p:blipFill>
        <p:spPr>
          <a:xfrm>
            <a:off x="0" y="0"/>
            <a:ext cx="4411469" cy="24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145550"/>
            <a:ext cx="4003748" cy="29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6">
            <a:alphaModFix/>
          </a:blip>
          <a:srcRect b="0" l="16520" r="0" t="0"/>
          <a:stretch/>
        </p:blipFill>
        <p:spPr>
          <a:xfrm>
            <a:off x="3396575" y="-24450"/>
            <a:ext cx="2521902" cy="226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0175" y="2237598"/>
            <a:ext cx="5683825" cy="2905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50500" y="1780150"/>
            <a:ext cx="1092400" cy="145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81701" cy="26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57225"/>
            <a:ext cx="3581701" cy="268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1074" y="0"/>
            <a:ext cx="3512924" cy="263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1075" y="2571738"/>
            <a:ext cx="3512924" cy="263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2264" y="0"/>
            <a:ext cx="2979476" cy="198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03713" y="1988752"/>
            <a:ext cx="2136600" cy="320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figures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/>
          </a:p>
        </p:txBody>
      </p:sp>
      <p:pic>
        <p:nvPicPr>
          <p:cNvPr id="115" name="Google Shape;115;p20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836" y="0"/>
            <a:ext cx="83183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>
            <p:ph idx="2" type="pic"/>
          </p:nvPr>
        </p:nvSpPr>
        <p:spPr>
          <a:xfrm>
            <a:off x="79375" y="87313"/>
            <a:ext cx="8985300" cy="4968900"/>
          </a:xfrm>
          <a:prstGeom prst="rect">
            <a:avLst/>
          </a:prstGeom>
        </p:spPr>
      </p:sp>
      <p:sp>
        <p:nvSpPr>
          <p:cNvPr id="121" name="Google Shape;121;p21"/>
          <p:cNvSpPr txBox="1"/>
          <p:nvPr>
            <p:ph type="title"/>
          </p:nvPr>
        </p:nvSpPr>
        <p:spPr>
          <a:xfrm>
            <a:off x="1196671" y="3414052"/>
            <a:ext cx="6750600" cy="838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196671" y="2571751"/>
            <a:ext cx="6750600" cy="8430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idx="3" type="body"/>
          </p:nvPr>
        </p:nvSpPr>
        <p:spPr>
          <a:xfrm>
            <a:off x="1192226" y="4252871"/>
            <a:ext cx="6750000" cy="608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45" l="0" r="0" t="845"/>
          <a:stretch/>
        </p:blipFill>
        <p:spPr>
          <a:xfrm>
            <a:off x="79375" y="87313"/>
            <a:ext cx="8985248" cy="4968875"/>
          </a:xfrm>
          <a:prstGeom prst="rect">
            <a:avLst/>
          </a:prstGeom>
          <a:solidFill>
            <a:srgbClr val="D91B5C"/>
          </a:solidFill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763" y="3643350"/>
            <a:ext cx="1512925" cy="15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2871025" y="949300"/>
            <a:ext cx="340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OPBRENGST VOOR GOEDE DOEL</a:t>
            </a:r>
            <a:r>
              <a:rPr b="1" lang="nl"/>
              <a:t> :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2100"/>
              <a:t>EUR 7 345,98</a:t>
            </a:r>
            <a:endParaRPr b="1"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