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24"/>
  </p:notesMasterIdLst>
  <p:sldIdLst>
    <p:sldId id="609" r:id="rId5"/>
    <p:sldId id="309" r:id="rId6"/>
    <p:sldId id="612" r:id="rId7"/>
    <p:sldId id="610" r:id="rId8"/>
    <p:sldId id="803" r:id="rId9"/>
    <p:sldId id="614" r:id="rId10"/>
    <p:sldId id="822" r:id="rId11"/>
    <p:sldId id="611" r:id="rId12"/>
    <p:sldId id="295" r:id="rId13"/>
    <p:sldId id="811" r:id="rId14"/>
    <p:sldId id="615" r:id="rId15"/>
    <p:sldId id="821" r:id="rId16"/>
    <p:sldId id="824" r:id="rId17"/>
    <p:sldId id="825" r:id="rId18"/>
    <p:sldId id="616" r:id="rId19"/>
    <p:sldId id="809" r:id="rId20"/>
    <p:sldId id="626" r:id="rId21"/>
    <p:sldId id="627" r:id="rId22"/>
    <p:sldId id="628" r:id="rId23"/>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B7E3A"/>
    <a:srgbClr val="FF9900"/>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8" autoAdjust="0"/>
    <p:restoredTop sz="89592" autoAdjust="0"/>
  </p:normalViewPr>
  <p:slideViewPr>
    <p:cSldViewPr snapToGrid="0" showGuides="1">
      <p:cViewPr varScale="1">
        <p:scale>
          <a:sx n="80" d="100"/>
          <a:sy n="80" d="100"/>
        </p:scale>
        <p:origin x="1096" y="200"/>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854CE-7150-488C-9D1A-1128613C7C85}" type="doc">
      <dgm:prSet loTypeId="urn:microsoft.com/office/officeart/2005/8/layout/chevron1" loCatId="process" qsTypeId="urn:microsoft.com/office/officeart/2005/8/quickstyle/simple1" qsCatId="simple" csTypeId="urn:microsoft.com/office/officeart/2005/8/colors/accent1_2" csCatId="accent1" phldr="0"/>
      <dgm:spPr/>
    </dgm:pt>
    <dgm:pt modelId="{659B2F37-804A-46AF-9852-EC7B50646F85}" type="pres">
      <dgm:prSet presAssocID="{27A854CE-7150-488C-9D1A-1128613C7C85}" presName="Name0" presStyleCnt="0">
        <dgm:presLayoutVars>
          <dgm:dir/>
          <dgm:animLvl val="lvl"/>
          <dgm:resizeHandles val="exact"/>
        </dgm:presLayoutVars>
      </dgm:prSet>
      <dgm:spPr/>
    </dgm:pt>
  </dgm:ptLst>
  <dgm:cxnLst>
    <dgm:cxn modelId="{64631411-7530-4ABA-B9F8-ABA8FD1DC40E}" type="presOf" srcId="{27A854CE-7150-488C-9D1A-1128613C7C85}" destId="{659B2F37-804A-46AF-9852-EC7B50646F85}"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95B39-47F1-4B53-876C-B5C255373B9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089139A-99A0-46F5-802F-67458E866DF0}">
      <dgm:prSet custT="1"/>
      <dgm:spPr/>
      <dgm:t>
        <a:bodyPr/>
        <a:lstStyle/>
        <a:p>
          <a:r>
            <a:rPr lang="nl-BE" sz="2800" b="1" dirty="0"/>
            <a:t>Bachelor + Master Psychologie</a:t>
          </a:r>
          <a:endParaRPr lang="en-US" sz="2800" dirty="0"/>
        </a:p>
      </dgm:t>
    </dgm:pt>
    <dgm:pt modelId="{55F22142-78AC-4129-AB76-EDD31E94DA21}" type="parTrans" cxnId="{0E3D6DE2-5BE0-4480-B170-338C1F4337DC}">
      <dgm:prSet/>
      <dgm:spPr/>
      <dgm:t>
        <a:bodyPr/>
        <a:lstStyle/>
        <a:p>
          <a:endParaRPr lang="en-US"/>
        </a:p>
      </dgm:t>
    </dgm:pt>
    <dgm:pt modelId="{61A35363-C617-43ED-994D-783C0B004665}" type="sibTrans" cxnId="{0E3D6DE2-5BE0-4480-B170-338C1F4337DC}">
      <dgm:prSet/>
      <dgm:spPr/>
      <dgm:t>
        <a:bodyPr/>
        <a:lstStyle/>
        <a:p>
          <a:endParaRPr lang="en-US"/>
        </a:p>
      </dgm:t>
    </dgm:pt>
    <dgm:pt modelId="{6226B5D8-A4F1-4833-8721-8A03A376DD9B}">
      <dgm:prSet custT="1"/>
      <dgm:spPr/>
      <dgm:t>
        <a:bodyPr/>
        <a:lstStyle/>
        <a:p>
          <a:r>
            <a:rPr lang="nl-BE" sz="2000" dirty="0"/>
            <a:t>Klinische psychologie </a:t>
          </a:r>
          <a:endParaRPr lang="en-US" sz="2000" dirty="0"/>
        </a:p>
      </dgm:t>
    </dgm:pt>
    <dgm:pt modelId="{D01ECBAA-8D71-460D-A647-6C776926F748}" type="parTrans" cxnId="{67E45E06-5A50-4EFA-A06D-F1DB1AE8E4CE}">
      <dgm:prSet/>
      <dgm:spPr/>
      <dgm:t>
        <a:bodyPr/>
        <a:lstStyle/>
        <a:p>
          <a:endParaRPr lang="en-US"/>
        </a:p>
      </dgm:t>
    </dgm:pt>
    <dgm:pt modelId="{7B9F3A32-B5D7-417E-869F-82EFA388231A}" type="sibTrans" cxnId="{67E45E06-5A50-4EFA-A06D-F1DB1AE8E4CE}">
      <dgm:prSet/>
      <dgm:spPr/>
      <dgm:t>
        <a:bodyPr/>
        <a:lstStyle/>
        <a:p>
          <a:endParaRPr lang="en-US"/>
        </a:p>
      </dgm:t>
    </dgm:pt>
    <dgm:pt modelId="{C96DE107-D389-452D-AD5D-7EF7BCF1185D}">
      <dgm:prSet custT="1"/>
      <dgm:spPr/>
      <dgm:t>
        <a:bodyPr/>
        <a:lstStyle/>
        <a:p>
          <a:r>
            <a:rPr lang="nl-BE" sz="2000" dirty="0"/>
            <a:t>Bedrijfspsychologie en personeelsbeleid</a:t>
          </a:r>
          <a:endParaRPr lang="en-US" sz="2000" dirty="0"/>
        </a:p>
      </dgm:t>
    </dgm:pt>
    <dgm:pt modelId="{1E5B4ED2-8A37-4A78-B67C-A370E30ACEA3}" type="parTrans" cxnId="{D16B799C-4FF7-43BE-9A19-999CB7F7A77B}">
      <dgm:prSet/>
      <dgm:spPr/>
      <dgm:t>
        <a:bodyPr/>
        <a:lstStyle/>
        <a:p>
          <a:endParaRPr lang="en-US"/>
        </a:p>
      </dgm:t>
    </dgm:pt>
    <dgm:pt modelId="{BE97CED4-9B12-4EBF-BF0B-979791EAF06D}" type="sibTrans" cxnId="{D16B799C-4FF7-43BE-9A19-999CB7F7A77B}">
      <dgm:prSet/>
      <dgm:spPr/>
      <dgm:t>
        <a:bodyPr/>
        <a:lstStyle/>
        <a:p>
          <a:endParaRPr lang="en-US"/>
        </a:p>
      </dgm:t>
    </dgm:pt>
    <dgm:pt modelId="{882C0743-0E57-426E-92F5-F07330A9A74E}">
      <dgm:prSet custT="1"/>
      <dgm:spPr/>
      <dgm:t>
        <a:bodyPr/>
        <a:lstStyle/>
        <a:p>
          <a:r>
            <a:rPr lang="nl-BE" sz="2000" dirty="0"/>
            <a:t>Theoretische en Experimentele Psychologie</a:t>
          </a:r>
          <a:endParaRPr lang="en-US" sz="2000" dirty="0"/>
        </a:p>
      </dgm:t>
    </dgm:pt>
    <dgm:pt modelId="{F359D3E9-99DD-4E2B-8AB7-CF0624DAD07D}" type="parTrans" cxnId="{9D297BE7-0A8F-4C54-BFD7-684F3C985564}">
      <dgm:prSet/>
      <dgm:spPr/>
      <dgm:t>
        <a:bodyPr/>
        <a:lstStyle/>
        <a:p>
          <a:endParaRPr lang="en-US"/>
        </a:p>
      </dgm:t>
    </dgm:pt>
    <dgm:pt modelId="{810234C1-3F97-4252-A789-3896A1DB6D81}" type="sibTrans" cxnId="{9D297BE7-0A8F-4C54-BFD7-684F3C985564}">
      <dgm:prSet/>
      <dgm:spPr/>
      <dgm:t>
        <a:bodyPr/>
        <a:lstStyle/>
        <a:p>
          <a:endParaRPr lang="en-US"/>
        </a:p>
      </dgm:t>
    </dgm:pt>
    <dgm:pt modelId="{11341249-9DD8-441F-97A9-F613B6CF721D}">
      <dgm:prSet custT="1"/>
      <dgm:spPr/>
      <dgm:t>
        <a:bodyPr/>
        <a:lstStyle/>
        <a:p>
          <a:r>
            <a:rPr lang="nl-BE" sz="2800" b="1" dirty="0"/>
            <a:t>Bachelor + Master Pedagogische wetenschappen</a:t>
          </a:r>
          <a:endParaRPr lang="en-US" sz="2800" dirty="0"/>
        </a:p>
      </dgm:t>
    </dgm:pt>
    <dgm:pt modelId="{249BB16B-638E-4571-AE84-11478D722036}" type="parTrans" cxnId="{A40C964B-AE8A-4F68-8529-7C8E2540669C}">
      <dgm:prSet/>
      <dgm:spPr/>
      <dgm:t>
        <a:bodyPr/>
        <a:lstStyle/>
        <a:p>
          <a:endParaRPr lang="en-US"/>
        </a:p>
      </dgm:t>
    </dgm:pt>
    <dgm:pt modelId="{58BC8B8C-B2F0-4716-9F52-580687481C24}" type="sibTrans" cxnId="{A40C964B-AE8A-4F68-8529-7C8E2540669C}">
      <dgm:prSet/>
      <dgm:spPr/>
      <dgm:t>
        <a:bodyPr/>
        <a:lstStyle/>
        <a:p>
          <a:endParaRPr lang="en-US"/>
        </a:p>
      </dgm:t>
    </dgm:pt>
    <dgm:pt modelId="{171DFAAC-CA5F-40EE-BA35-E06BC7543AA9}">
      <dgm:prSet custT="1"/>
      <dgm:spPr/>
      <dgm:t>
        <a:bodyPr/>
        <a:lstStyle/>
        <a:p>
          <a:r>
            <a:rPr lang="nl-BE" sz="2000" dirty="0"/>
            <a:t>Pedagogiek &amp; Onderwijskunde </a:t>
          </a:r>
          <a:endParaRPr lang="en-US" sz="2000" dirty="0"/>
        </a:p>
      </dgm:t>
    </dgm:pt>
    <dgm:pt modelId="{6E97EEB3-DE4C-4062-AC3E-15F2BD622C8A}" type="parTrans" cxnId="{EB4A7C1A-2BE4-4912-BCFF-3ABA7F86BA94}">
      <dgm:prSet/>
      <dgm:spPr/>
      <dgm:t>
        <a:bodyPr/>
        <a:lstStyle/>
        <a:p>
          <a:endParaRPr lang="en-US"/>
        </a:p>
      </dgm:t>
    </dgm:pt>
    <dgm:pt modelId="{6553DCA2-F98D-44B5-A64E-45807F7B7F36}" type="sibTrans" cxnId="{EB4A7C1A-2BE4-4912-BCFF-3ABA7F86BA94}">
      <dgm:prSet/>
      <dgm:spPr/>
      <dgm:t>
        <a:bodyPr/>
        <a:lstStyle/>
        <a:p>
          <a:endParaRPr lang="en-US"/>
        </a:p>
      </dgm:t>
    </dgm:pt>
    <dgm:pt modelId="{7F3090BA-E4AF-4D95-8163-D7640603CFFD}">
      <dgm:prSet custT="1"/>
      <dgm:spPr/>
      <dgm:t>
        <a:bodyPr/>
        <a:lstStyle/>
        <a:p>
          <a:r>
            <a:rPr lang="nl-BE" sz="2000" dirty="0"/>
            <a:t>Klinische Orthopedagogiek &amp; </a:t>
          </a:r>
          <a:r>
            <a:rPr lang="nl-BE" sz="2000" dirty="0" err="1"/>
            <a:t>Disability</a:t>
          </a:r>
          <a:r>
            <a:rPr lang="nl-BE" sz="2000" dirty="0"/>
            <a:t> Studies </a:t>
          </a:r>
          <a:endParaRPr lang="en-US" sz="2000" dirty="0"/>
        </a:p>
      </dgm:t>
    </dgm:pt>
    <dgm:pt modelId="{07A6F134-3D40-48D9-BD5B-E38F11A19B22}" type="parTrans" cxnId="{EA47A860-B561-49F8-A588-F729126358F9}">
      <dgm:prSet/>
      <dgm:spPr/>
      <dgm:t>
        <a:bodyPr/>
        <a:lstStyle/>
        <a:p>
          <a:endParaRPr lang="en-US"/>
        </a:p>
      </dgm:t>
    </dgm:pt>
    <dgm:pt modelId="{DF80CF37-7655-4A00-904F-DF01E101151F}" type="sibTrans" cxnId="{EA47A860-B561-49F8-A588-F729126358F9}">
      <dgm:prSet/>
      <dgm:spPr/>
      <dgm:t>
        <a:bodyPr/>
        <a:lstStyle/>
        <a:p>
          <a:endParaRPr lang="en-US"/>
        </a:p>
      </dgm:t>
    </dgm:pt>
    <dgm:pt modelId="{F597F77B-0A90-44BF-AE4D-19F00EC2C842}">
      <dgm:prSet custT="1"/>
      <dgm:spPr/>
      <dgm:t>
        <a:bodyPr/>
        <a:lstStyle/>
        <a:p>
          <a:r>
            <a:rPr lang="nl-BE" sz="2000"/>
            <a:t>Sociale agogiek</a:t>
          </a:r>
          <a:endParaRPr lang="en-US" sz="2000"/>
        </a:p>
      </dgm:t>
    </dgm:pt>
    <dgm:pt modelId="{1FB37266-78F2-4315-9092-1D02BECC88F5}" type="parTrans" cxnId="{347A5407-DD48-40C8-B7FA-5EE632D37B42}">
      <dgm:prSet/>
      <dgm:spPr/>
      <dgm:t>
        <a:bodyPr/>
        <a:lstStyle/>
        <a:p>
          <a:endParaRPr lang="en-US"/>
        </a:p>
      </dgm:t>
    </dgm:pt>
    <dgm:pt modelId="{20421FD4-816C-4B76-8766-319D48965B62}" type="sibTrans" cxnId="{347A5407-DD48-40C8-B7FA-5EE632D37B42}">
      <dgm:prSet/>
      <dgm:spPr/>
      <dgm:t>
        <a:bodyPr/>
        <a:lstStyle/>
        <a:p>
          <a:endParaRPr lang="en-US"/>
        </a:p>
      </dgm:t>
    </dgm:pt>
    <dgm:pt modelId="{EC876EF5-4780-4D31-9522-8B991FEF709F}">
      <dgm:prSet custT="1"/>
      <dgm:spPr/>
      <dgm:t>
        <a:bodyPr/>
        <a:lstStyle/>
        <a:p>
          <a:r>
            <a:rPr lang="nl-BE" sz="2800" b="1" dirty="0"/>
            <a:t>Master</a:t>
          </a:r>
          <a:r>
            <a:rPr lang="nl-BE" sz="2800" dirty="0"/>
            <a:t> </a:t>
          </a:r>
          <a:r>
            <a:rPr lang="nl-BE" sz="2800" b="1" dirty="0"/>
            <a:t>in het Sociaal werk </a:t>
          </a:r>
        </a:p>
      </dgm:t>
    </dgm:pt>
    <dgm:pt modelId="{D421AC42-D95D-4DB3-BCA0-A11DF337736A}" type="parTrans" cxnId="{E3288507-78D9-43E7-8FB6-757728DDFED5}">
      <dgm:prSet/>
      <dgm:spPr/>
      <dgm:t>
        <a:bodyPr/>
        <a:lstStyle/>
        <a:p>
          <a:endParaRPr lang="en-US"/>
        </a:p>
      </dgm:t>
    </dgm:pt>
    <dgm:pt modelId="{B472E9EF-09B6-4797-8A34-667D2E120F08}" type="sibTrans" cxnId="{E3288507-78D9-43E7-8FB6-757728DDFED5}">
      <dgm:prSet/>
      <dgm:spPr/>
      <dgm:t>
        <a:bodyPr/>
        <a:lstStyle/>
        <a:p>
          <a:endParaRPr lang="en-US"/>
        </a:p>
      </dgm:t>
    </dgm:pt>
    <dgm:pt modelId="{5E768D3D-A408-43FD-90BC-14F07D435A49}">
      <dgm:prSet custT="1"/>
      <dgm:spPr/>
      <dgm:t>
        <a:bodyPr/>
        <a:lstStyle/>
        <a:p>
          <a:r>
            <a:rPr lang="nl-BE" sz="2800" b="1" dirty="0"/>
            <a:t>Educatieve Master Gedragswetenschappen </a:t>
          </a:r>
          <a:r>
            <a:rPr lang="nl-BE" sz="2800" dirty="0"/>
            <a:t>+ Eduma verkorte duur (43 afstudeerrichtingen)</a:t>
          </a:r>
        </a:p>
        <a:p>
          <a:endParaRPr lang="en-US" sz="2800" dirty="0"/>
        </a:p>
      </dgm:t>
    </dgm:pt>
    <dgm:pt modelId="{6728D216-9773-4C8C-88E1-B55546D080D1}" type="parTrans" cxnId="{A559E2A3-BACC-4B8A-B527-CF33A8A89045}">
      <dgm:prSet/>
      <dgm:spPr/>
      <dgm:t>
        <a:bodyPr/>
        <a:lstStyle/>
        <a:p>
          <a:endParaRPr lang="en-US"/>
        </a:p>
      </dgm:t>
    </dgm:pt>
    <dgm:pt modelId="{122837A0-088A-4F63-82A2-827EDAF442D1}" type="sibTrans" cxnId="{A559E2A3-BACC-4B8A-B527-CF33A8A89045}">
      <dgm:prSet/>
      <dgm:spPr/>
      <dgm:t>
        <a:bodyPr/>
        <a:lstStyle/>
        <a:p>
          <a:endParaRPr lang="en-US"/>
        </a:p>
      </dgm:t>
    </dgm:pt>
    <dgm:pt modelId="{A477A468-4DA7-41DB-A624-26AB70C47594}">
      <dgm:prSet custT="1"/>
      <dgm:spPr/>
      <dgm:t>
        <a:bodyPr/>
        <a:lstStyle/>
        <a:p>
          <a:r>
            <a:rPr lang="nl-BE" sz="2800" b="1" dirty="0"/>
            <a:t>European Master in </a:t>
          </a:r>
          <a:r>
            <a:rPr lang="nl-BE" sz="2800" b="1" dirty="0" err="1"/>
            <a:t>Clinical</a:t>
          </a:r>
          <a:r>
            <a:rPr lang="nl-BE" sz="2800" b="1" dirty="0"/>
            <a:t> </a:t>
          </a:r>
          <a:r>
            <a:rPr lang="nl-BE" sz="2800" b="1" dirty="0" err="1"/>
            <a:t>Linguistics</a:t>
          </a:r>
          <a:r>
            <a:rPr lang="nl-BE" sz="2800" b="1" dirty="0"/>
            <a:t> </a:t>
          </a:r>
          <a:r>
            <a:rPr lang="nl-BE" sz="2800" dirty="0"/>
            <a:t>(EMCL)</a:t>
          </a:r>
          <a:endParaRPr lang="en-US" sz="2800" dirty="0"/>
        </a:p>
      </dgm:t>
    </dgm:pt>
    <dgm:pt modelId="{3D08345F-7ED8-4B9D-9878-48968B1FB8B6}" type="parTrans" cxnId="{9ED89F39-574B-4F98-968E-CFE590CC5BBB}">
      <dgm:prSet/>
      <dgm:spPr/>
      <dgm:t>
        <a:bodyPr/>
        <a:lstStyle/>
        <a:p>
          <a:endParaRPr lang="en-US"/>
        </a:p>
      </dgm:t>
    </dgm:pt>
    <dgm:pt modelId="{EC5C0EAF-7AA8-4030-B7F2-FDD91242F7DF}" type="sibTrans" cxnId="{9ED89F39-574B-4F98-968E-CFE590CC5BBB}">
      <dgm:prSet/>
      <dgm:spPr/>
      <dgm:t>
        <a:bodyPr/>
        <a:lstStyle/>
        <a:p>
          <a:endParaRPr lang="en-US"/>
        </a:p>
      </dgm:t>
    </dgm:pt>
    <dgm:pt modelId="{FDE3CCDE-CF1E-4F50-9E17-EA14B4BFF799}">
      <dgm:prSet custT="1"/>
      <dgm:spPr/>
      <dgm:t>
        <a:bodyPr/>
        <a:lstStyle/>
        <a:p>
          <a:r>
            <a:rPr lang="nl-NL" sz="2800" b="1" kern="1200" dirty="0">
              <a:solidFill>
                <a:prstClr val="black">
                  <a:hueOff val="0"/>
                  <a:satOff val="0"/>
                  <a:lumOff val="0"/>
                  <a:alphaOff val="0"/>
                </a:prstClr>
              </a:solidFill>
              <a:latin typeface="Arial"/>
              <a:ea typeface="+mn-ea"/>
              <a:cs typeface="+mn-cs"/>
            </a:rPr>
            <a:t>Master Basisonderwijs </a:t>
          </a:r>
          <a:endParaRPr lang="nl-BE" sz="2800" b="1" kern="1200" dirty="0">
            <a:solidFill>
              <a:prstClr val="black">
                <a:hueOff val="0"/>
                <a:satOff val="0"/>
                <a:lumOff val="0"/>
                <a:alphaOff val="0"/>
              </a:prstClr>
            </a:solidFill>
            <a:latin typeface="Arial"/>
            <a:ea typeface="+mn-ea"/>
            <a:cs typeface="+mn-cs"/>
          </a:endParaRPr>
        </a:p>
      </dgm:t>
    </dgm:pt>
    <dgm:pt modelId="{259580A9-5227-49FF-89AB-FAE7A3ABD1A7}" type="parTrans" cxnId="{D0FB80F2-6696-4AC9-913E-F497615DBEB6}">
      <dgm:prSet/>
      <dgm:spPr/>
      <dgm:t>
        <a:bodyPr/>
        <a:lstStyle/>
        <a:p>
          <a:endParaRPr lang="nl-BE"/>
        </a:p>
      </dgm:t>
    </dgm:pt>
    <dgm:pt modelId="{EF03DB2D-8755-4EF2-9732-52C3A486ABE2}" type="sibTrans" cxnId="{D0FB80F2-6696-4AC9-913E-F497615DBEB6}">
      <dgm:prSet/>
      <dgm:spPr/>
      <dgm:t>
        <a:bodyPr/>
        <a:lstStyle/>
        <a:p>
          <a:endParaRPr lang="nl-BE"/>
        </a:p>
      </dgm:t>
    </dgm:pt>
    <dgm:pt modelId="{14501BB1-17FC-42C3-9585-06EFC8BFEE9C}" type="pres">
      <dgm:prSet presAssocID="{8C895B39-47F1-4B53-876C-B5C255373B9D}" presName="vert0" presStyleCnt="0">
        <dgm:presLayoutVars>
          <dgm:dir/>
          <dgm:animOne val="branch"/>
          <dgm:animLvl val="lvl"/>
        </dgm:presLayoutVars>
      </dgm:prSet>
      <dgm:spPr/>
    </dgm:pt>
    <dgm:pt modelId="{C6F85D19-F568-4B12-AB53-D91D9448EEA2}" type="pres">
      <dgm:prSet presAssocID="{5089139A-99A0-46F5-802F-67458E866DF0}" presName="thickLine" presStyleLbl="alignNode1" presStyleIdx="0" presStyleCnt="6"/>
      <dgm:spPr/>
    </dgm:pt>
    <dgm:pt modelId="{CB7B350D-7599-4B0F-8104-2F9E28DC8C65}" type="pres">
      <dgm:prSet presAssocID="{5089139A-99A0-46F5-802F-67458E866DF0}" presName="horz1" presStyleCnt="0"/>
      <dgm:spPr/>
    </dgm:pt>
    <dgm:pt modelId="{2EB8D132-4E36-4E2A-89EE-924FCBE9908E}" type="pres">
      <dgm:prSet presAssocID="{5089139A-99A0-46F5-802F-67458E866DF0}" presName="tx1" presStyleLbl="revTx" presStyleIdx="0" presStyleCnt="12" custScaleX="236348"/>
      <dgm:spPr/>
    </dgm:pt>
    <dgm:pt modelId="{40BDC633-C24F-45D5-AE7E-520FD1E87514}" type="pres">
      <dgm:prSet presAssocID="{5089139A-99A0-46F5-802F-67458E866DF0}" presName="vert1" presStyleCnt="0"/>
      <dgm:spPr/>
    </dgm:pt>
    <dgm:pt modelId="{A6BECDA5-5E38-4D5E-9CBE-0F5402A42640}" type="pres">
      <dgm:prSet presAssocID="{6226B5D8-A4F1-4833-8721-8A03A376DD9B}" presName="vertSpace2a" presStyleCnt="0"/>
      <dgm:spPr/>
    </dgm:pt>
    <dgm:pt modelId="{EC8A3353-1519-4E87-AF31-843A7DC0144D}" type="pres">
      <dgm:prSet presAssocID="{6226B5D8-A4F1-4833-8721-8A03A376DD9B}" presName="horz2" presStyleCnt="0"/>
      <dgm:spPr/>
    </dgm:pt>
    <dgm:pt modelId="{1AA4E023-670A-44E1-9F07-1F4561B4824A}" type="pres">
      <dgm:prSet presAssocID="{6226B5D8-A4F1-4833-8721-8A03A376DD9B}" presName="horzSpace2" presStyleCnt="0"/>
      <dgm:spPr/>
    </dgm:pt>
    <dgm:pt modelId="{1B68EF2F-D3B6-4A63-AFE9-5BCAFAF9E0EC}" type="pres">
      <dgm:prSet presAssocID="{6226B5D8-A4F1-4833-8721-8A03A376DD9B}" presName="tx2" presStyleLbl="revTx" presStyleIdx="1" presStyleCnt="12" custLinFactNeighborY="3109"/>
      <dgm:spPr/>
    </dgm:pt>
    <dgm:pt modelId="{B8F7B664-A351-4826-BF4E-56F00837407A}" type="pres">
      <dgm:prSet presAssocID="{6226B5D8-A4F1-4833-8721-8A03A376DD9B}" presName="vert2" presStyleCnt="0"/>
      <dgm:spPr/>
    </dgm:pt>
    <dgm:pt modelId="{4EA2EF01-E3B1-4150-B1E2-683C127DEED5}" type="pres">
      <dgm:prSet presAssocID="{6226B5D8-A4F1-4833-8721-8A03A376DD9B}" presName="thinLine2b" presStyleLbl="callout" presStyleIdx="0" presStyleCnt="6"/>
      <dgm:spPr/>
    </dgm:pt>
    <dgm:pt modelId="{AB4E2D54-E31B-49C1-B8F0-FEB172CB2BE5}" type="pres">
      <dgm:prSet presAssocID="{6226B5D8-A4F1-4833-8721-8A03A376DD9B}" presName="vertSpace2b" presStyleCnt="0"/>
      <dgm:spPr/>
    </dgm:pt>
    <dgm:pt modelId="{7FBA27BC-D061-494A-B3B5-5F58E0FC8A26}" type="pres">
      <dgm:prSet presAssocID="{C96DE107-D389-452D-AD5D-7EF7BCF1185D}" presName="horz2" presStyleCnt="0"/>
      <dgm:spPr/>
    </dgm:pt>
    <dgm:pt modelId="{7C400E94-80BA-4FDB-B4A4-4751D192EECA}" type="pres">
      <dgm:prSet presAssocID="{C96DE107-D389-452D-AD5D-7EF7BCF1185D}" presName="horzSpace2" presStyleCnt="0"/>
      <dgm:spPr/>
    </dgm:pt>
    <dgm:pt modelId="{8C2CF184-8B7F-4A44-BD99-82B308927466}" type="pres">
      <dgm:prSet presAssocID="{C96DE107-D389-452D-AD5D-7EF7BCF1185D}" presName="tx2" presStyleLbl="revTx" presStyleIdx="2" presStyleCnt="12"/>
      <dgm:spPr/>
    </dgm:pt>
    <dgm:pt modelId="{6AEACD24-825C-4ACE-B971-D1B24DEE2202}" type="pres">
      <dgm:prSet presAssocID="{C96DE107-D389-452D-AD5D-7EF7BCF1185D}" presName="vert2" presStyleCnt="0"/>
      <dgm:spPr/>
    </dgm:pt>
    <dgm:pt modelId="{5AE3154B-D1EA-457C-807C-DCF400D1E6A2}" type="pres">
      <dgm:prSet presAssocID="{C96DE107-D389-452D-AD5D-7EF7BCF1185D}" presName="thinLine2b" presStyleLbl="callout" presStyleIdx="1" presStyleCnt="6"/>
      <dgm:spPr/>
    </dgm:pt>
    <dgm:pt modelId="{6BC7B4EF-D2A4-474D-B1B5-26021F4585EA}" type="pres">
      <dgm:prSet presAssocID="{C96DE107-D389-452D-AD5D-7EF7BCF1185D}" presName="vertSpace2b" presStyleCnt="0"/>
      <dgm:spPr/>
    </dgm:pt>
    <dgm:pt modelId="{94D1951D-388B-4AFA-986C-09607BF86313}" type="pres">
      <dgm:prSet presAssocID="{882C0743-0E57-426E-92F5-F07330A9A74E}" presName="horz2" presStyleCnt="0"/>
      <dgm:spPr/>
    </dgm:pt>
    <dgm:pt modelId="{8BD32BBE-E501-4DCA-B9EC-FA794C02AAB2}" type="pres">
      <dgm:prSet presAssocID="{882C0743-0E57-426E-92F5-F07330A9A74E}" presName="horzSpace2" presStyleCnt="0"/>
      <dgm:spPr/>
    </dgm:pt>
    <dgm:pt modelId="{1A55DEE9-3621-42E1-B014-CF13EDAC6E1F}" type="pres">
      <dgm:prSet presAssocID="{882C0743-0E57-426E-92F5-F07330A9A74E}" presName="tx2" presStyleLbl="revTx" presStyleIdx="3" presStyleCnt="12"/>
      <dgm:spPr/>
    </dgm:pt>
    <dgm:pt modelId="{7CC21C94-CFAE-4730-9BA3-BC9F794A3EEE}" type="pres">
      <dgm:prSet presAssocID="{882C0743-0E57-426E-92F5-F07330A9A74E}" presName="vert2" presStyleCnt="0"/>
      <dgm:spPr/>
    </dgm:pt>
    <dgm:pt modelId="{D66A714A-75F5-4F72-A13C-80D39E0684C2}" type="pres">
      <dgm:prSet presAssocID="{882C0743-0E57-426E-92F5-F07330A9A74E}" presName="thinLine2b" presStyleLbl="callout" presStyleIdx="2" presStyleCnt="6"/>
      <dgm:spPr/>
    </dgm:pt>
    <dgm:pt modelId="{1D82D9E0-50FB-427D-968E-37FD458B3F54}" type="pres">
      <dgm:prSet presAssocID="{882C0743-0E57-426E-92F5-F07330A9A74E}" presName="vertSpace2b" presStyleCnt="0"/>
      <dgm:spPr/>
    </dgm:pt>
    <dgm:pt modelId="{8C31B0B9-9386-4159-ABCF-F21B1E2DDCF6}" type="pres">
      <dgm:prSet presAssocID="{11341249-9DD8-441F-97A9-F613B6CF721D}" presName="thickLine" presStyleLbl="alignNode1" presStyleIdx="1" presStyleCnt="6"/>
      <dgm:spPr/>
    </dgm:pt>
    <dgm:pt modelId="{CC1156EA-7737-424E-AB7D-89B881B51018}" type="pres">
      <dgm:prSet presAssocID="{11341249-9DD8-441F-97A9-F613B6CF721D}" presName="horz1" presStyleCnt="0"/>
      <dgm:spPr/>
    </dgm:pt>
    <dgm:pt modelId="{B2CA1200-7ED5-4602-B170-C7A851973D9E}" type="pres">
      <dgm:prSet presAssocID="{11341249-9DD8-441F-97A9-F613B6CF721D}" presName="tx1" presStyleLbl="revTx" presStyleIdx="4" presStyleCnt="12" custScaleX="236636"/>
      <dgm:spPr/>
    </dgm:pt>
    <dgm:pt modelId="{BBD3565D-D8B9-4707-A950-AF26E813EC7B}" type="pres">
      <dgm:prSet presAssocID="{11341249-9DD8-441F-97A9-F613B6CF721D}" presName="vert1" presStyleCnt="0"/>
      <dgm:spPr/>
    </dgm:pt>
    <dgm:pt modelId="{306E2D07-FB33-48F5-BD9D-89F31A34DAF6}" type="pres">
      <dgm:prSet presAssocID="{171DFAAC-CA5F-40EE-BA35-E06BC7543AA9}" presName="vertSpace2a" presStyleCnt="0"/>
      <dgm:spPr/>
    </dgm:pt>
    <dgm:pt modelId="{A8BB02A8-59E8-4AF9-8FF2-A183CE7D868D}" type="pres">
      <dgm:prSet presAssocID="{171DFAAC-CA5F-40EE-BA35-E06BC7543AA9}" presName="horz2" presStyleCnt="0"/>
      <dgm:spPr/>
    </dgm:pt>
    <dgm:pt modelId="{D57695D3-D528-4C64-A46A-6BFD9B4D25F9}" type="pres">
      <dgm:prSet presAssocID="{171DFAAC-CA5F-40EE-BA35-E06BC7543AA9}" presName="horzSpace2" presStyleCnt="0"/>
      <dgm:spPr/>
    </dgm:pt>
    <dgm:pt modelId="{FFDEBD03-78A1-4431-825E-0B1A5329F760}" type="pres">
      <dgm:prSet presAssocID="{171DFAAC-CA5F-40EE-BA35-E06BC7543AA9}" presName="tx2" presStyleLbl="revTx" presStyleIdx="5" presStyleCnt="12"/>
      <dgm:spPr/>
    </dgm:pt>
    <dgm:pt modelId="{4B41D2BA-E3B1-4B4D-9A68-F3AC0F8CAEBC}" type="pres">
      <dgm:prSet presAssocID="{171DFAAC-CA5F-40EE-BA35-E06BC7543AA9}" presName="vert2" presStyleCnt="0"/>
      <dgm:spPr/>
    </dgm:pt>
    <dgm:pt modelId="{DD2AAEE5-EBDD-4A7A-99C1-23153DD952D3}" type="pres">
      <dgm:prSet presAssocID="{171DFAAC-CA5F-40EE-BA35-E06BC7543AA9}" presName="thinLine2b" presStyleLbl="callout" presStyleIdx="3" presStyleCnt="6"/>
      <dgm:spPr/>
    </dgm:pt>
    <dgm:pt modelId="{BF1127C9-037B-4930-B7E1-8DECE7D5BB5C}" type="pres">
      <dgm:prSet presAssocID="{171DFAAC-CA5F-40EE-BA35-E06BC7543AA9}" presName="vertSpace2b" presStyleCnt="0"/>
      <dgm:spPr/>
    </dgm:pt>
    <dgm:pt modelId="{1D4474D2-6D07-4CEE-A395-8FF291E860ED}" type="pres">
      <dgm:prSet presAssocID="{7F3090BA-E4AF-4D95-8163-D7640603CFFD}" presName="horz2" presStyleCnt="0"/>
      <dgm:spPr/>
    </dgm:pt>
    <dgm:pt modelId="{2F712302-AD66-412B-8F36-399791D020B7}" type="pres">
      <dgm:prSet presAssocID="{7F3090BA-E4AF-4D95-8163-D7640603CFFD}" presName="horzSpace2" presStyleCnt="0"/>
      <dgm:spPr/>
    </dgm:pt>
    <dgm:pt modelId="{A3DCA0B1-22F9-4711-8038-06E93ECBCE15}" type="pres">
      <dgm:prSet presAssocID="{7F3090BA-E4AF-4D95-8163-D7640603CFFD}" presName="tx2" presStyleLbl="revTx" presStyleIdx="6" presStyleCnt="12"/>
      <dgm:spPr/>
    </dgm:pt>
    <dgm:pt modelId="{1DD2BC92-DF03-4109-BD44-070B8621F55B}" type="pres">
      <dgm:prSet presAssocID="{7F3090BA-E4AF-4D95-8163-D7640603CFFD}" presName="vert2" presStyleCnt="0"/>
      <dgm:spPr/>
    </dgm:pt>
    <dgm:pt modelId="{A5DA939E-025F-4618-A8F0-8F1A58A596A1}" type="pres">
      <dgm:prSet presAssocID="{7F3090BA-E4AF-4D95-8163-D7640603CFFD}" presName="thinLine2b" presStyleLbl="callout" presStyleIdx="4" presStyleCnt="6"/>
      <dgm:spPr/>
    </dgm:pt>
    <dgm:pt modelId="{4168860D-6C29-44AE-9B27-C519D8008554}" type="pres">
      <dgm:prSet presAssocID="{7F3090BA-E4AF-4D95-8163-D7640603CFFD}" presName="vertSpace2b" presStyleCnt="0"/>
      <dgm:spPr/>
    </dgm:pt>
    <dgm:pt modelId="{8AE69F3B-B5D7-4998-8816-1F8D721017E4}" type="pres">
      <dgm:prSet presAssocID="{F597F77B-0A90-44BF-AE4D-19F00EC2C842}" presName="horz2" presStyleCnt="0"/>
      <dgm:spPr/>
    </dgm:pt>
    <dgm:pt modelId="{4D9D7388-8DC4-46CE-9745-05C080C98210}" type="pres">
      <dgm:prSet presAssocID="{F597F77B-0A90-44BF-AE4D-19F00EC2C842}" presName="horzSpace2" presStyleCnt="0"/>
      <dgm:spPr/>
    </dgm:pt>
    <dgm:pt modelId="{3F7BF876-ED17-474B-B49B-320D658E9DC7}" type="pres">
      <dgm:prSet presAssocID="{F597F77B-0A90-44BF-AE4D-19F00EC2C842}" presName="tx2" presStyleLbl="revTx" presStyleIdx="7" presStyleCnt="12"/>
      <dgm:spPr/>
    </dgm:pt>
    <dgm:pt modelId="{DE2A68FE-46E7-4F65-A007-968DE129EC7C}" type="pres">
      <dgm:prSet presAssocID="{F597F77B-0A90-44BF-AE4D-19F00EC2C842}" presName="vert2" presStyleCnt="0"/>
      <dgm:spPr/>
    </dgm:pt>
    <dgm:pt modelId="{C02311A1-CC1D-4D28-AB74-47C09823E93A}" type="pres">
      <dgm:prSet presAssocID="{F597F77B-0A90-44BF-AE4D-19F00EC2C842}" presName="thinLine2b" presStyleLbl="callout" presStyleIdx="5" presStyleCnt="6"/>
      <dgm:spPr/>
    </dgm:pt>
    <dgm:pt modelId="{7343FAD0-CA1B-428A-81D9-FEE4299BA02D}" type="pres">
      <dgm:prSet presAssocID="{F597F77B-0A90-44BF-AE4D-19F00EC2C842}" presName="vertSpace2b" presStyleCnt="0"/>
      <dgm:spPr/>
    </dgm:pt>
    <dgm:pt modelId="{41C0C720-B6E1-46DA-8B4A-09714C7D9E73}" type="pres">
      <dgm:prSet presAssocID="{EC876EF5-4780-4D31-9522-8B991FEF709F}" presName="thickLine" presStyleLbl="alignNode1" presStyleIdx="2" presStyleCnt="6"/>
      <dgm:spPr/>
    </dgm:pt>
    <dgm:pt modelId="{27B5487A-A242-48DA-B790-15E32381F0CA}" type="pres">
      <dgm:prSet presAssocID="{EC876EF5-4780-4D31-9522-8B991FEF709F}" presName="horz1" presStyleCnt="0"/>
      <dgm:spPr/>
    </dgm:pt>
    <dgm:pt modelId="{74A9AD77-2638-4806-96DC-59EF182702C6}" type="pres">
      <dgm:prSet presAssocID="{EC876EF5-4780-4D31-9522-8B991FEF709F}" presName="tx1" presStyleLbl="revTx" presStyleIdx="8" presStyleCnt="12" custScaleX="180640" custScaleY="71512"/>
      <dgm:spPr/>
    </dgm:pt>
    <dgm:pt modelId="{6CA600F6-FB4A-4504-9A64-4B4F8F597BB2}" type="pres">
      <dgm:prSet presAssocID="{EC876EF5-4780-4D31-9522-8B991FEF709F}" presName="vert1" presStyleCnt="0"/>
      <dgm:spPr/>
    </dgm:pt>
    <dgm:pt modelId="{BFEF5F3F-7492-4E45-A975-C40C3DF87B2E}" type="pres">
      <dgm:prSet presAssocID="{5E768D3D-A408-43FD-90BC-14F07D435A49}" presName="thickLine" presStyleLbl="alignNode1" presStyleIdx="3" presStyleCnt="6"/>
      <dgm:spPr/>
    </dgm:pt>
    <dgm:pt modelId="{7971BB88-3D23-4797-9D8F-16CF35058992}" type="pres">
      <dgm:prSet presAssocID="{5E768D3D-A408-43FD-90BC-14F07D435A49}" presName="horz1" presStyleCnt="0"/>
      <dgm:spPr/>
    </dgm:pt>
    <dgm:pt modelId="{EE3AA435-2C02-4250-9242-BE9ED1D2631E}" type="pres">
      <dgm:prSet presAssocID="{5E768D3D-A408-43FD-90BC-14F07D435A49}" presName="tx1" presStyleLbl="revTx" presStyleIdx="9" presStyleCnt="12" custScaleX="500000" custScaleY="74800"/>
      <dgm:spPr/>
    </dgm:pt>
    <dgm:pt modelId="{204257EE-3749-4A36-A7E1-7DBD17C1F551}" type="pres">
      <dgm:prSet presAssocID="{5E768D3D-A408-43FD-90BC-14F07D435A49}" presName="vert1" presStyleCnt="0"/>
      <dgm:spPr/>
    </dgm:pt>
    <dgm:pt modelId="{4A5D7FD0-FD5E-4999-9725-79B9CC09433B}" type="pres">
      <dgm:prSet presAssocID="{A477A468-4DA7-41DB-A624-26AB70C47594}" presName="thickLine" presStyleLbl="alignNode1" presStyleIdx="4" presStyleCnt="6"/>
      <dgm:spPr/>
    </dgm:pt>
    <dgm:pt modelId="{03BE2EC7-93D6-4926-B2B2-C09D671CCBA2}" type="pres">
      <dgm:prSet presAssocID="{A477A468-4DA7-41DB-A624-26AB70C47594}" presName="horz1" presStyleCnt="0"/>
      <dgm:spPr/>
    </dgm:pt>
    <dgm:pt modelId="{07219D24-A53C-4FDB-A4BE-5C1A97338238}" type="pres">
      <dgm:prSet presAssocID="{A477A468-4DA7-41DB-A624-26AB70C47594}" presName="tx1" presStyleLbl="revTx" presStyleIdx="10" presStyleCnt="12" custScaleX="471060" custScaleY="73431" custLinFactNeighborX="-420" custLinFactNeighborY="84016"/>
      <dgm:spPr/>
    </dgm:pt>
    <dgm:pt modelId="{6344B45E-48D0-47EA-A526-72DA9BABD8E5}" type="pres">
      <dgm:prSet presAssocID="{A477A468-4DA7-41DB-A624-26AB70C47594}" presName="vert1" presStyleCnt="0"/>
      <dgm:spPr/>
    </dgm:pt>
    <dgm:pt modelId="{AF124089-42F5-4AD8-9003-D5FBC018D799}" type="pres">
      <dgm:prSet presAssocID="{FDE3CCDE-CF1E-4F50-9E17-EA14B4BFF799}" presName="thickLine" presStyleLbl="alignNode1" presStyleIdx="5" presStyleCnt="6"/>
      <dgm:spPr/>
    </dgm:pt>
    <dgm:pt modelId="{392399AF-320E-4DC9-B99A-CD274A292891}" type="pres">
      <dgm:prSet presAssocID="{FDE3CCDE-CF1E-4F50-9E17-EA14B4BFF799}" presName="horz1" presStyleCnt="0"/>
      <dgm:spPr/>
    </dgm:pt>
    <dgm:pt modelId="{2382CEA8-03C2-418B-A8C8-3D40D79D2DA2}" type="pres">
      <dgm:prSet presAssocID="{FDE3CCDE-CF1E-4F50-9E17-EA14B4BFF799}" presName="tx1" presStyleLbl="revTx" presStyleIdx="11" presStyleCnt="12" custScaleX="227587" custLinFactNeighborX="551" custLinFactNeighborY="-74002"/>
      <dgm:spPr/>
    </dgm:pt>
    <dgm:pt modelId="{5DDA3D35-0B90-40EA-89A9-8B3D4FD04DDF}" type="pres">
      <dgm:prSet presAssocID="{FDE3CCDE-CF1E-4F50-9E17-EA14B4BFF799}" presName="vert1" presStyleCnt="0"/>
      <dgm:spPr/>
    </dgm:pt>
  </dgm:ptLst>
  <dgm:cxnLst>
    <dgm:cxn modelId="{67E45E06-5A50-4EFA-A06D-F1DB1AE8E4CE}" srcId="{5089139A-99A0-46F5-802F-67458E866DF0}" destId="{6226B5D8-A4F1-4833-8721-8A03A376DD9B}" srcOrd="0" destOrd="0" parTransId="{D01ECBAA-8D71-460D-A647-6C776926F748}" sibTransId="{7B9F3A32-B5D7-417E-869F-82EFA388231A}"/>
    <dgm:cxn modelId="{7912D106-09A4-4E50-93EF-C0069F55BDCF}" type="presOf" srcId="{F597F77B-0A90-44BF-AE4D-19F00EC2C842}" destId="{3F7BF876-ED17-474B-B49B-320D658E9DC7}" srcOrd="0" destOrd="0" presId="urn:microsoft.com/office/officeart/2008/layout/LinedList"/>
    <dgm:cxn modelId="{347A5407-DD48-40C8-B7FA-5EE632D37B42}" srcId="{11341249-9DD8-441F-97A9-F613B6CF721D}" destId="{F597F77B-0A90-44BF-AE4D-19F00EC2C842}" srcOrd="2" destOrd="0" parTransId="{1FB37266-78F2-4315-9092-1D02BECC88F5}" sibTransId="{20421FD4-816C-4B76-8766-319D48965B62}"/>
    <dgm:cxn modelId="{E3288507-78D9-43E7-8FB6-757728DDFED5}" srcId="{8C895B39-47F1-4B53-876C-B5C255373B9D}" destId="{EC876EF5-4780-4D31-9522-8B991FEF709F}" srcOrd="2" destOrd="0" parTransId="{D421AC42-D95D-4DB3-BCA0-A11DF337736A}" sibTransId="{B472E9EF-09B6-4797-8A34-667D2E120F08}"/>
    <dgm:cxn modelId="{CC1A0216-C247-42F2-97AF-98A7620BD6A3}" type="presOf" srcId="{EC876EF5-4780-4D31-9522-8B991FEF709F}" destId="{74A9AD77-2638-4806-96DC-59EF182702C6}" srcOrd="0" destOrd="0" presId="urn:microsoft.com/office/officeart/2008/layout/LinedList"/>
    <dgm:cxn modelId="{EB4A7C1A-2BE4-4912-BCFF-3ABA7F86BA94}" srcId="{11341249-9DD8-441F-97A9-F613B6CF721D}" destId="{171DFAAC-CA5F-40EE-BA35-E06BC7543AA9}" srcOrd="0" destOrd="0" parTransId="{6E97EEB3-DE4C-4062-AC3E-15F2BD622C8A}" sibTransId="{6553DCA2-F98D-44B5-A64E-45807F7B7F36}"/>
    <dgm:cxn modelId="{AD440E1F-6260-438C-8EE6-1192279D3F71}" type="presOf" srcId="{FDE3CCDE-CF1E-4F50-9E17-EA14B4BFF799}" destId="{2382CEA8-03C2-418B-A8C8-3D40D79D2DA2}" srcOrd="0" destOrd="0" presId="urn:microsoft.com/office/officeart/2008/layout/LinedList"/>
    <dgm:cxn modelId="{9ED89F39-574B-4F98-968E-CFE590CC5BBB}" srcId="{8C895B39-47F1-4B53-876C-B5C255373B9D}" destId="{A477A468-4DA7-41DB-A624-26AB70C47594}" srcOrd="4" destOrd="0" parTransId="{3D08345F-7ED8-4B9D-9878-48968B1FB8B6}" sibTransId="{EC5C0EAF-7AA8-4030-B7F2-FDD91242F7DF}"/>
    <dgm:cxn modelId="{B0826A3D-9576-462F-BE35-CE61380A8B3B}" type="presOf" srcId="{6226B5D8-A4F1-4833-8721-8A03A376DD9B}" destId="{1B68EF2F-D3B6-4A63-AFE9-5BCAFAF9E0EC}" srcOrd="0" destOrd="0" presId="urn:microsoft.com/office/officeart/2008/layout/LinedList"/>
    <dgm:cxn modelId="{B5812E41-B8F0-479E-8493-CEA1FC1821D6}" type="presOf" srcId="{C96DE107-D389-452D-AD5D-7EF7BCF1185D}" destId="{8C2CF184-8B7F-4A44-BD99-82B308927466}" srcOrd="0" destOrd="0" presId="urn:microsoft.com/office/officeart/2008/layout/LinedList"/>
    <dgm:cxn modelId="{A40C964B-AE8A-4F68-8529-7C8E2540669C}" srcId="{8C895B39-47F1-4B53-876C-B5C255373B9D}" destId="{11341249-9DD8-441F-97A9-F613B6CF721D}" srcOrd="1" destOrd="0" parTransId="{249BB16B-638E-4571-AE84-11478D722036}" sibTransId="{58BC8B8C-B2F0-4716-9F52-580687481C24}"/>
    <dgm:cxn modelId="{EA47A860-B561-49F8-A588-F729126358F9}" srcId="{11341249-9DD8-441F-97A9-F613B6CF721D}" destId="{7F3090BA-E4AF-4D95-8163-D7640603CFFD}" srcOrd="1" destOrd="0" parTransId="{07A6F134-3D40-48D9-BD5B-E38F11A19B22}" sibTransId="{DF80CF37-7655-4A00-904F-DF01E101151F}"/>
    <dgm:cxn modelId="{B3845C6B-BCBE-47BE-81EA-1EE23FF718D1}" type="presOf" srcId="{8C895B39-47F1-4B53-876C-B5C255373B9D}" destId="{14501BB1-17FC-42C3-9585-06EFC8BFEE9C}" srcOrd="0" destOrd="0" presId="urn:microsoft.com/office/officeart/2008/layout/LinedList"/>
    <dgm:cxn modelId="{4886C66C-BC72-4A1F-9140-1A3F423A28BD}" type="presOf" srcId="{171DFAAC-CA5F-40EE-BA35-E06BC7543AA9}" destId="{FFDEBD03-78A1-4431-825E-0B1A5329F760}" srcOrd="0" destOrd="0" presId="urn:microsoft.com/office/officeart/2008/layout/LinedList"/>
    <dgm:cxn modelId="{40F6CA8A-D19F-47E6-90C6-0E14960FAC3A}" type="presOf" srcId="{11341249-9DD8-441F-97A9-F613B6CF721D}" destId="{B2CA1200-7ED5-4602-B170-C7A851973D9E}" srcOrd="0" destOrd="0" presId="urn:microsoft.com/office/officeart/2008/layout/LinedList"/>
    <dgm:cxn modelId="{3AAF5993-CA48-4393-A421-D3ECE874BFF0}" type="presOf" srcId="{5E768D3D-A408-43FD-90BC-14F07D435A49}" destId="{EE3AA435-2C02-4250-9242-BE9ED1D2631E}" srcOrd="0" destOrd="0" presId="urn:microsoft.com/office/officeart/2008/layout/LinedList"/>
    <dgm:cxn modelId="{D16B799C-4FF7-43BE-9A19-999CB7F7A77B}" srcId="{5089139A-99A0-46F5-802F-67458E866DF0}" destId="{C96DE107-D389-452D-AD5D-7EF7BCF1185D}" srcOrd="1" destOrd="0" parTransId="{1E5B4ED2-8A37-4A78-B67C-A370E30ACEA3}" sibTransId="{BE97CED4-9B12-4EBF-BF0B-979791EAF06D}"/>
    <dgm:cxn modelId="{A559E2A3-BACC-4B8A-B527-CF33A8A89045}" srcId="{8C895B39-47F1-4B53-876C-B5C255373B9D}" destId="{5E768D3D-A408-43FD-90BC-14F07D435A49}" srcOrd="3" destOrd="0" parTransId="{6728D216-9773-4C8C-88E1-B55546D080D1}" sibTransId="{122837A0-088A-4F63-82A2-827EDAF442D1}"/>
    <dgm:cxn modelId="{0E3D6DE2-5BE0-4480-B170-338C1F4337DC}" srcId="{8C895B39-47F1-4B53-876C-B5C255373B9D}" destId="{5089139A-99A0-46F5-802F-67458E866DF0}" srcOrd="0" destOrd="0" parTransId="{55F22142-78AC-4129-AB76-EDD31E94DA21}" sibTransId="{61A35363-C617-43ED-994D-783C0B004665}"/>
    <dgm:cxn modelId="{C90F0AE7-DC90-437F-9DCA-FCA7CD098437}" type="presOf" srcId="{882C0743-0E57-426E-92F5-F07330A9A74E}" destId="{1A55DEE9-3621-42E1-B014-CF13EDAC6E1F}" srcOrd="0" destOrd="0" presId="urn:microsoft.com/office/officeart/2008/layout/LinedList"/>
    <dgm:cxn modelId="{9D297BE7-0A8F-4C54-BFD7-684F3C985564}" srcId="{5089139A-99A0-46F5-802F-67458E866DF0}" destId="{882C0743-0E57-426E-92F5-F07330A9A74E}" srcOrd="2" destOrd="0" parTransId="{F359D3E9-99DD-4E2B-8AB7-CF0624DAD07D}" sibTransId="{810234C1-3F97-4252-A789-3896A1DB6D81}"/>
    <dgm:cxn modelId="{C1CA15EC-A10F-4954-8A52-9D81136F9517}" type="presOf" srcId="{7F3090BA-E4AF-4D95-8163-D7640603CFFD}" destId="{A3DCA0B1-22F9-4711-8038-06E93ECBCE15}" srcOrd="0" destOrd="0" presId="urn:microsoft.com/office/officeart/2008/layout/LinedList"/>
    <dgm:cxn modelId="{D0FB80F2-6696-4AC9-913E-F497615DBEB6}" srcId="{8C895B39-47F1-4B53-876C-B5C255373B9D}" destId="{FDE3CCDE-CF1E-4F50-9E17-EA14B4BFF799}" srcOrd="5" destOrd="0" parTransId="{259580A9-5227-49FF-89AB-FAE7A3ABD1A7}" sibTransId="{EF03DB2D-8755-4EF2-9732-52C3A486ABE2}"/>
    <dgm:cxn modelId="{10DDBAF7-EC06-4489-BA26-A8E6E6EBAE16}" type="presOf" srcId="{A477A468-4DA7-41DB-A624-26AB70C47594}" destId="{07219D24-A53C-4FDB-A4BE-5C1A97338238}" srcOrd="0" destOrd="0" presId="urn:microsoft.com/office/officeart/2008/layout/LinedList"/>
    <dgm:cxn modelId="{2E61B9F9-5777-459C-8FDD-350F0A4AC5D7}" type="presOf" srcId="{5089139A-99A0-46F5-802F-67458E866DF0}" destId="{2EB8D132-4E36-4E2A-89EE-924FCBE9908E}" srcOrd="0" destOrd="0" presId="urn:microsoft.com/office/officeart/2008/layout/LinedList"/>
    <dgm:cxn modelId="{0F804DE6-3A0E-4A68-BEF2-F1606B470845}" type="presParOf" srcId="{14501BB1-17FC-42C3-9585-06EFC8BFEE9C}" destId="{C6F85D19-F568-4B12-AB53-D91D9448EEA2}" srcOrd="0" destOrd="0" presId="urn:microsoft.com/office/officeart/2008/layout/LinedList"/>
    <dgm:cxn modelId="{17905E5E-3F28-49CF-877A-DDE1CCA63A67}" type="presParOf" srcId="{14501BB1-17FC-42C3-9585-06EFC8BFEE9C}" destId="{CB7B350D-7599-4B0F-8104-2F9E28DC8C65}" srcOrd="1" destOrd="0" presId="urn:microsoft.com/office/officeart/2008/layout/LinedList"/>
    <dgm:cxn modelId="{1DDD3A85-D510-4E89-84FF-8E02448B1867}" type="presParOf" srcId="{CB7B350D-7599-4B0F-8104-2F9E28DC8C65}" destId="{2EB8D132-4E36-4E2A-89EE-924FCBE9908E}" srcOrd="0" destOrd="0" presId="urn:microsoft.com/office/officeart/2008/layout/LinedList"/>
    <dgm:cxn modelId="{0EA53A79-E682-4248-AE3A-A15EB8DE1B2B}" type="presParOf" srcId="{CB7B350D-7599-4B0F-8104-2F9E28DC8C65}" destId="{40BDC633-C24F-45D5-AE7E-520FD1E87514}" srcOrd="1" destOrd="0" presId="urn:microsoft.com/office/officeart/2008/layout/LinedList"/>
    <dgm:cxn modelId="{9B23482D-44E0-4687-95B6-73AA5DBA70E4}" type="presParOf" srcId="{40BDC633-C24F-45D5-AE7E-520FD1E87514}" destId="{A6BECDA5-5E38-4D5E-9CBE-0F5402A42640}" srcOrd="0" destOrd="0" presId="urn:microsoft.com/office/officeart/2008/layout/LinedList"/>
    <dgm:cxn modelId="{A58C588A-ACB8-41F3-9D38-9FBF44646D51}" type="presParOf" srcId="{40BDC633-C24F-45D5-AE7E-520FD1E87514}" destId="{EC8A3353-1519-4E87-AF31-843A7DC0144D}" srcOrd="1" destOrd="0" presId="urn:microsoft.com/office/officeart/2008/layout/LinedList"/>
    <dgm:cxn modelId="{E8160471-51DE-4BEC-A56B-E0E4F01C99B4}" type="presParOf" srcId="{EC8A3353-1519-4E87-AF31-843A7DC0144D}" destId="{1AA4E023-670A-44E1-9F07-1F4561B4824A}" srcOrd="0" destOrd="0" presId="urn:microsoft.com/office/officeart/2008/layout/LinedList"/>
    <dgm:cxn modelId="{DDD0A1AC-13D6-4429-89F5-165A19DDC326}" type="presParOf" srcId="{EC8A3353-1519-4E87-AF31-843A7DC0144D}" destId="{1B68EF2F-D3B6-4A63-AFE9-5BCAFAF9E0EC}" srcOrd="1" destOrd="0" presId="urn:microsoft.com/office/officeart/2008/layout/LinedList"/>
    <dgm:cxn modelId="{0ED141A4-3334-44F9-AAC2-1621132CBADD}" type="presParOf" srcId="{EC8A3353-1519-4E87-AF31-843A7DC0144D}" destId="{B8F7B664-A351-4826-BF4E-56F00837407A}" srcOrd="2" destOrd="0" presId="urn:microsoft.com/office/officeart/2008/layout/LinedList"/>
    <dgm:cxn modelId="{3A5EF143-53AE-4C2D-AC54-46D8FD693397}" type="presParOf" srcId="{40BDC633-C24F-45D5-AE7E-520FD1E87514}" destId="{4EA2EF01-E3B1-4150-B1E2-683C127DEED5}" srcOrd="2" destOrd="0" presId="urn:microsoft.com/office/officeart/2008/layout/LinedList"/>
    <dgm:cxn modelId="{8E2FC438-3D6A-4BD2-8267-C63D68DF4B00}" type="presParOf" srcId="{40BDC633-C24F-45D5-AE7E-520FD1E87514}" destId="{AB4E2D54-E31B-49C1-B8F0-FEB172CB2BE5}" srcOrd="3" destOrd="0" presId="urn:microsoft.com/office/officeart/2008/layout/LinedList"/>
    <dgm:cxn modelId="{764395A6-3EA6-4F41-A51B-7BDA6B4FF2B0}" type="presParOf" srcId="{40BDC633-C24F-45D5-AE7E-520FD1E87514}" destId="{7FBA27BC-D061-494A-B3B5-5F58E0FC8A26}" srcOrd="4" destOrd="0" presId="urn:microsoft.com/office/officeart/2008/layout/LinedList"/>
    <dgm:cxn modelId="{6F23DB61-FE43-4BA5-B3C3-F84AD3E9A9C6}" type="presParOf" srcId="{7FBA27BC-D061-494A-B3B5-5F58E0FC8A26}" destId="{7C400E94-80BA-4FDB-B4A4-4751D192EECA}" srcOrd="0" destOrd="0" presId="urn:microsoft.com/office/officeart/2008/layout/LinedList"/>
    <dgm:cxn modelId="{9DAB17C3-57A2-4248-810B-F07ADA30FBA3}" type="presParOf" srcId="{7FBA27BC-D061-494A-B3B5-5F58E0FC8A26}" destId="{8C2CF184-8B7F-4A44-BD99-82B308927466}" srcOrd="1" destOrd="0" presId="urn:microsoft.com/office/officeart/2008/layout/LinedList"/>
    <dgm:cxn modelId="{DB4C78FA-FC84-497C-A9BD-F5AD1FBAC1F1}" type="presParOf" srcId="{7FBA27BC-D061-494A-B3B5-5F58E0FC8A26}" destId="{6AEACD24-825C-4ACE-B971-D1B24DEE2202}" srcOrd="2" destOrd="0" presId="urn:microsoft.com/office/officeart/2008/layout/LinedList"/>
    <dgm:cxn modelId="{31159741-683C-41CA-86B0-8A781843DF37}" type="presParOf" srcId="{40BDC633-C24F-45D5-AE7E-520FD1E87514}" destId="{5AE3154B-D1EA-457C-807C-DCF400D1E6A2}" srcOrd="5" destOrd="0" presId="urn:microsoft.com/office/officeart/2008/layout/LinedList"/>
    <dgm:cxn modelId="{2401B26D-2E1C-4066-8A76-1945295754BC}" type="presParOf" srcId="{40BDC633-C24F-45D5-AE7E-520FD1E87514}" destId="{6BC7B4EF-D2A4-474D-B1B5-26021F4585EA}" srcOrd="6" destOrd="0" presId="urn:microsoft.com/office/officeart/2008/layout/LinedList"/>
    <dgm:cxn modelId="{464557C3-4433-4C4C-983D-1308D89158B2}" type="presParOf" srcId="{40BDC633-C24F-45D5-AE7E-520FD1E87514}" destId="{94D1951D-388B-4AFA-986C-09607BF86313}" srcOrd="7" destOrd="0" presId="urn:microsoft.com/office/officeart/2008/layout/LinedList"/>
    <dgm:cxn modelId="{C14AD82A-7BC3-4C5D-B04D-FC7DFE9CF317}" type="presParOf" srcId="{94D1951D-388B-4AFA-986C-09607BF86313}" destId="{8BD32BBE-E501-4DCA-B9EC-FA794C02AAB2}" srcOrd="0" destOrd="0" presId="urn:microsoft.com/office/officeart/2008/layout/LinedList"/>
    <dgm:cxn modelId="{B44A4209-F3E1-469F-992C-4E4A9AE23C97}" type="presParOf" srcId="{94D1951D-388B-4AFA-986C-09607BF86313}" destId="{1A55DEE9-3621-42E1-B014-CF13EDAC6E1F}" srcOrd="1" destOrd="0" presId="urn:microsoft.com/office/officeart/2008/layout/LinedList"/>
    <dgm:cxn modelId="{718A32E5-F2AF-4E67-AD68-B28F0078D48B}" type="presParOf" srcId="{94D1951D-388B-4AFA-986C-09607BF86313}" destId="{7CC21C94-CFAE-4730-9BA3-BC9F794A3EEE}" srcOrd="2" destOrd="0" presId="urn:microsoft.com/office/officeart/2008/layout/LinedList"/>
    <dgm:cxn modelId="{FE12AA68-0535-418D-A346-22FF206FE92F}" type="presParOf" srcId="{40BDC633-C24F-45D5-AE7E-520FD1E87514}" destId="{D66A714A-75F5-4F72-A13C-80D39E0684C2}" srcOrd="8" destOrd="0" presId="urn:microsoft.com/office/officeart/2008/layout/LinedList"/>
    <dgm:cxn modelId="{FF022FCE-498D-4FE8-98F1-72F5BC8379F7}" type="presParOf" srcId="{40BDC633-C24F-45D5-AE7E-520FD1E87514}" destId="{1D82D9E0-50FB-427D-968E-37FD458B3F54}" srcOrd="9" destOrd="0" presId="urn:microsoft.com/office/officeart/2008/layout/LinedList"/>
    <dgm:cxn modelId="{4F005F0C-5F4F-4A1B-A5E8-507F9D8593C7}" type="presParOf" srcId="{14501BB1-17FC-42C3-9585-06EFC8BFEE9C}" destId="{8C31B0B9-9386-4159-ABCF-F21B1E2DDCF6}" srcOrd="2" destOrd="0" presId="urn:microsoft.com/office/officeart/2008/layout/LinedList"/>
    <dgm:cxn modelId="{CE609852-AB19-46CC-AF68-DD878AC1DB8E}" type="presParOf" srcId="{14501BB1-17FC-42C3-9585-06EFC8BFEE9C}" destId="{CC1156EA-7737-424E-AB7D-89B881B51018}" srcOrd="3" destOrd="0" presId="urn:microsoft.com/office/officeart/2008/layout/LinedList"/>
    <dgm:cxn modelId="{8EB20382-1AA0-44A8-8DBE-AD4CC9D4C900}" type="presParOf" srcId="{CC1156EA-7737-424E-AB7D-89B881B51018}" destId="{B2CA1200-7ED5-4602-B170-C7A851973D9E}" srcOrd="0" destOrd="0" presId="urn:microsoft.com/office/officeart/2008/layout/LinedList"/>
    <dgm:cxn modelId="{3CAF94E9-6D25-437E-847F-41A22AA70D05}" type="presParOf" srcId="{CC1156EA-7737-424E-AB7D-89B881B51018}" destId="{BBD3565D-D8B9-4707-A950-AF26E813EC7B}" srcOrd="1" destOrd="0" presId="urn:microsoft.com/office/officeart/2008/layout/LinedList"/>
    <dgm:cxn modelId="{0ABCF59A-D02F-4187-9670-C77E363D8358}" type="presParOf" srcId="{BBD3565D-D8B9-4707-A950-AF26E813EC7B}" destId="{306E2D07-FB33-48F5-BD9D-89F31A34DAF6}" srcOrd="0" destOrd="0" presId="urn:microsoft.com/office/officeart/2008/layout/LinedList"/>
    <dgm:cxn modelId="{219CF277-71EB-4903-88CE-C6134FC5FC17}" type="presParOf" srcId="{BBD3565D-D8B9-4707-A950-AF26E813EC7B}" destId="{A8BB02A8-59E8-4AF9-8FF2-A183CE7D868D}" srcOrd="1" destOrd="0" presId="urn:microsoft.com/office/officeart/2008/layout/LinedList"/>
    <dgm:cxn modelId="{5AA8E663-23C6-4D83-86B6-FC76A7C2509C}" type="presParOf" srcId="{A8BB02A8-59E8-4AF9-8FF2-A183CE7D868D}" destId="{D57695D3-D528-4C64-A46A-6BFD9B4D25F9}" srcOrd="0" destOrd="0" presId="urn:microsoft.com/office/officeart/2008/layout/LinedList"/>
    <dgm:cxn modelId="{A874F95A-64A8-46FC-A093-05BB2B87E181}" type="presParOf" srcId="{A8BB02A8-59E8-4AF9-8FF2-A183CE7D868D}" destId="{FFDEBD03-78A1-4431-825E-0B1A5329F760}" srcOrd="1" destOrd="0" presId="urn:microsoft.com/office/officeart/2008/layout/LinedList"/>
    <dgm:cxn modelId="{BBAA058A-7B95-48E9-9D15-4FF82F1C79DE}" type="presParOf" srcId="{A8BB02A8-59E8-4AF9-8FF2-A183CE7D868D}" destId="{4B41D2BA-E3B1-4B4D-9A68-F3AC0F8CAEBC}" srcOrd="2" destOrd="0" presId="urn:microsoft.com/office/officeart/2008/layout/LinedList"/>
    <dgm:cxn modelId="{9DEA0F1F-083A-4C3B-8817-BBB6B9806828}" type="presParOf" srcId="{BBD3565D-D8B9-4707-A950-AF26E813EC7B}" destId="{DD2AAEE5-EBDD-4A7A-99C1-23153DD952D3}" srcOrd="2" destOrd="0" presId="urn:microsoft.com/office/officeart/2008/layout/LinedList"/>
    <dgm:cxn modelId="{24EBEB44-3484-4DCC-9016-5524BB3D26F5}" type="presParOf" srcId="{BBD3565D-D8B9-4707-A950-AF26E813EC7B}" destId="{BF1127C9-037B-4930-B7E1-8DECE7D5BB5C}" srcOrd="3" destOrd="0" presId="urn:microsoft.com/office/officeart/2008/layout/LinedList"/>
    <dgm:cxn modelId="{C8743D3D-68F5-4857-A72A-A34913642787}" type="presParOf" srcId="{BBD3565D-D8B9-4707-A950-AF26E813EC7B}" destId="{1D4474D2-6D07-4CEE-A395-8FF291E860ED}" srcOrd="4" destOrd="0" presId="urn:microsoft.com/office/officeart/2008/layout/LinedList"/>
    <dgm:cxn modelId="{F1B60256-2E57-4172-B3F9-B34E2CD501EB}" type="presParOf" srcId="{1D4474D2-6D07-4CEE-A395-8FF291E860ED}" destId="{2F712302-AD66-412B-8F36-399791D020B7}" srcOrd="0" destOrd="0" presId="urn:microsoft.com/office/officeart/2008/layout/LinedList"/>
    <dgm:cxn modelId="{C7D4CAE5-FE6B-44EF-AF57-36F1FE55B28F}" type="presParOf" srcId="{1D4474D2-6D07-4CEE-A395-8FF291E860ED}" destId="{A3DCA0B1-22F9-4711-8038-06E93ECBCE15}" srcOrd="1" destOrd="0" presId="urn:microsoft.com/office/officeart/2008/layout/LinedList"/>
    <dgm:cxn modelId="{466FC280-4DB0-4304-BE0F-970D96146915}" type="presParOf" srcId="{1D4474D2-6D07-4CEE-A395-8FF291E860ED}" destId="{1DD2BC92-DF03-4109-BD44-070B8621F55B}" srcOrd="2" destOrd="0" presId="urn:microsoft.com/office/officeart/2008/layout/LinedList"/>
    <dgm:cxn modelId="{B3BFD25E-8254-49D0-B4E5-137A18E6EAA8}" type="presParOf" srcId="{BBD3565D-D8B9-4707-A950-AF26E813EC7B}" destId="{A5DA939E-025F-4618-A8F0-8F1A58A596A1}" srcOrd="5" destOrd="0" presId="urn:microsoft.com/office/officeart/2008/layout/LinedList"/>
    <dgm:cxn modelId="{4B391100-15B6-41BF-AD8A-231275390DF1}" type="presParOf" srcId="{BBD3565D-D8B9-4707-A950-AF26E813EC7B}" destId="{4168860D-6C29-44AE-9B27-C519D8008554}" srcOrd="6" destOrd="0" presId="urn:microsoft.com/office/officeart/2008/layout/LinedList"/>
    <dgm:cxn modelId="{26EC9044-BF2F-4F97-9CF7-57B29D906B42}" type="presParOf" srcId="{BBD3565D-D8B9-4707-A950-AF26E813EC7B}" destId="{8AE69F3B-B5D7-4998-8816-1F8D721017E4}" srcOrd="7" destOrd="0" presId="urn:microsoft.com/office/officeart/2008/layout/LinedList"/>
    <dgm:cxn modelId="{2B094177-435B-4676-A93C-98FFA136AEE4}" type="presParOf" srcId="{8AE69F3B-B5D7-4998-8816-1F8D721017E4}" destId="{4D9D7388-8DC4-46CE-9745-05C080C98210}" srcOrd="0" destOrd="0" presId="urn:microsoft.com/office/officeart/2008/layout/LinedList"/>
    <dgm:cxn modelId="{9792253A-55BC-45FD-BD51-0F64494E48C2}" type="presParOf" srcId="{8AE69F3B-B5D7-4998-8816-1F8D721017E4}" destId="{3F7BF876-ED17-474B-B49B-320D658E9DC7}" srcOrd="1" destOrd="0" presId="urn:microsoft.com/office/officeart/2008/layout/LinedList"/>
    <dgm:cxn modelId="{294C7AE3-23E1-4C50-B334-5357EBFB3FF3}" type="presParOf" srcId="{8AE69F3B-B5D7-4998-8816-1F8D721017E4}" destId="{DE2A68FE-46E7-4F65-A007-968DE129EC7C}" srcOrd="2" destOrd="0" presId="urn:microsoft.com/office/officeart/2008/layout/LinedList"/>
    <dgm:cxn modelId="{1C2D0E68-3005-4174-915B-1DFA47F31DA3}" type="presParOf" srcId="{BBD3565D-D8B9-4707-A950-AF26E813EC7B}" destId="{C02311A1-CC1D-4D28-AB74-47C09823E93A}" srcOrd="8" destOrd="0" presId="urn:microsoft.com/office/officeart/2008/layout/LinedList"/>
    <dgm:cxn modelId="{2B173203-2642-4BEC-B018-D9FD6EDFE2F9}" type="presParOf" srcId="{BBD3565D-D8B9-4707-A950-AF26E813EC7B}" destId="{7343FAD0-CA1B-428A-81D9-FEE4299BA02D}" srcOrd="9" destOrd="0" presId="urn:microsoft.com/office/officeart/2008/layout/LinedList"/>
    <dgm:cxn modelId="{F6BC0D7F-234E-4162-BEB7-3F5D25F027A7}" type="presParOf" srcId="{14501BB1-17FC-42C3-9585-06EFC8BFEE9C}" destId="{41C0C720-B6E1-46DA-8B4A-09714C7D9E73}" srcOrd="4" destOrd="0" presId="urn:microsoft.com/office/officeart/2008/layout/LinedList"/>
    <dgm:cxn modelId="{B616AA62-6DCE-446C-B802-F205F9CE7559}" type="presParOf" srcId="{14501BB1-17FC-42C3-9585-06EFC8BFEE9C}" destId="{27B5487A-A242-48DA-B790-15E32381F0CA}" srcOrd="5" destOrd="0" presId="urn:microsoft.com/office/officeart/2008/layout/LinedList"/>
    <dgm:cxn modelId="{8841624A-3FF7-45DA-99B6-A0F833E5F1C5}" type="presParOf" srcId="{27B5487A-A242-48DA-B790-15E32381F0CA}" destId="{74A9AD77-2638-4806-96DC-59EF182702C6}" srcOrd="0" destOrd="0" presId="urn:microsoft.com/office/officeart/2008/layout/LinedList"/>
    <dgm:cxn modelId="{ABC3EDE0-4361-44F7-9FD6-19E78979050A}" type="presParOf" srcId="{27B5487A-A242-48DA-B790-15E32381F0CA}" destId="{6CA600F6-FB4A-4504-9A64-4B4F8F597BB2}" srcOrd="1" destOrd="0" presId="urn:microsoft.com/office/officeart/2008/layout/LinedList"/>
    <dgm:cxn modelId="{DDEC8B3B-F712-4C93-8A99-E99A8E9F4D7A}" type="presParOf" srcId="{14501BB1-17FC-42C3-9585-06EFC8BFEE9C}" destId="{BFEF5F3F-7492-4E45-A975-C40C3DF87B2E}" srcOrd="6" destOrd="0" presId="urn:microsoft.com/office/officeart/2008/layout/LinedList"/>
    <dgm:cxn modelId="{79EA13A0-28DA-47EE-8211-107683E34F42}" type="presParOf" srcId="{14501BB1-17FC-42C3-9585-06EFC8BFEE9C}" destId="{7971BB88-3D23-4797-9D8F-16CF35058992}" srcOrd="7" destOrd="0" presId="urn:microsoft.com/office/officeart/2008/layout/LinedList"/>
    <dgm:cxn modelId="{8DB5886D-5544-4780-8417-F0C31B65A5D2}" type="presParOf" srcId="{7971BB88-3D23-4797-9D8F-16CF35058992}" destId="{EE3AA435-2C02-4250-9242-BE9ED1D2631E}" srcOrd="0" destOrd="0" presId="urn:microsoft.com/office/officeart/2008/layout/LinedList"/>
    <dgm:cxn modelId="{CD6C0082-8703-450B-9DFD-668F7E2112D2}" type="presParOf" srcId="{7971BB88-3D23-4797-9D8F-16CF35058992}" destId="{204257EE-3749-4A36-A7E1-7DBD17C1F551}" srcOrd="1" destOrd="0" presId="urn:microsoft.com/office/officeart/2008/layout/LinedList"/>
    <dgm:cxn modelId="{1B3DDDEF-66DB-4436-A19A-0D34D0A75D04}" type="presParOf" srcId="{14501BB1-17FC-42C3-9585-06EFC8BFEE9C}" destId="{4A5D7FD0-FD5E-4999-9725-79B9CC09433B}" srcOrd="8" destOrd="0" presId="urn:microsoft.com/office/officeart/2008/layout/LinedList"/>
    <dgm:cxn modelId="{E70F839A-F6C9-40E2-830A-66364DCA9053}" type="presParOf" srcId="{14501BB1-17FC-42C3-9585-06EFC8BFEE9C}" destId="{03BE2EC7-93D6-4926-B2B2-C09D671CCBA2}" srcOrd="9" destOrd="0" presId="urn:microsoft.com/office/officeart/2008/layout/LinedList"/>
    <dgm:cxn modelId="{5E1F11A4-28A2-4305-885A-729BDB583392}" type="presParOf" srcId="{03BE2EC7-93D6-4926-B2B2-C09D671CCBA2}" destId="{07219D24-A53C-4FDB-A4BE-5C1A97338238}" srcOrd="0" destOrd="0" presId="urn:microsoft.com/office/officeart/2008/layout/LinedList"/>
    <dgm:cxn modelId="{F72806E2-E046-410D-B15A-F05FF97AFE3B}" type="presParOf" srcId="{03BE2EC7-93D6-4926-B2B2-C09D671CCBA2}" destId="{6344B45E-48D0-47EA-A526-72DA9BABD8E5}" srcOrd="1" destOrd="0" presId="urn:microsoft.com/office/officeart/2008/layout/LinedList"/>
    <dgm:cxn modelId="{2C5412F5-99BA-4188-9386-57AF852834E6}" type="presParOf" srcId="{14501BB1-17FC-42C3-9585-06EFC8BFEE9C}" destId="{AF124089-42F5-4AD8-9003-D5FBC018D799}" srcOrd="10" destOrd="0" presId="urn:microsoft.com/office/officeart/2008/layout/LinedList"/>
    <dgm:cxn modelId="{E0A9790E-8EC9-4AB7-87F9-4726580CBCD3}" type="presParOf" srcId="{14501BB1-17FC-42C3-9585-06EFC8BFEE9C}" destId="{392399AF-320E-4DC9-B99A-CD274A292891}" srcOrd="11" destOrd="0" presId="urn:microsoft.com/office/officeart/2008/layout/LinedList"/>
    <dgm:cxn modelId="{C1900AFA-716E-4527-BEDF-E89BC8FD423C}" type="presParOf" srcId="{392399AF-320E-4DC9-B99A-CD274A292891}" destId="{2382CEA8-03C2-418B-A8C8-3D40D79D2DA2}" srcOrd="0" destOrd="0" presId="urn:microsoft.com/office/officeart/2008/layout/LinedList"/>
    <dgm:cxn modelId="{C9873DDB-732A-4227-A8B7-75961C8B19B2}" type="presParOf" srcId="{392399AF-320E-4DC9-B99A-CD274A292891}" destId="{5DDA3D35-0B90-40EA-89A9-8B3D4FD04DD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85D19-F568-4B12-AB53-D91D9448EEA2}">
      <dsp:nvSpPr>
        <dsp:cNvPr id="0" name=""/>
        <dsp:cNvSpPr/>
      </dsp:nvSpPr>
      <dsp:spPr>
        <a:xfrm>
          <a:off x="0" y="337"/>
          <a:ext cx="15699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8D132-4E36-4E2A-89EE-924FCBE9908E}">
      <dsp:nvSpPr>
        <dsp:cNvPr id="0" name=""/>
        <dsp:cNvSpPr/>
      </dsp:nvSpPr>
      <dsp:spPr>
        <a:xfrm>
          <a:off x="0" y="337"/>
          <a:ext cx="5826743" cy="1249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b="1" kern="1200" dirty="0"/>
            <a:t>Bachelor + Master Psychologie</a:t>
          </a:r>
          <a:endParaRPr lang="en-US" sz="2800" kern="1200" dirty="0"/>
        </a:p>
      </dsp:txBody>
      <dsp:txXfrm>
        <a:off x="0" y="337"/>
        <a:ext cx="5826743" cy="1249221"/>
      </dsp:txXfrm>
    </dsp:sp>
    <dsp:sp modelId="{1B68EF2F-D3B6-4A63-AFE9-5BCAFAF9E0EC}">
      <dsp:nvSpPr>
        <dsp:cNvPr id="0" name=""/>
        <dsp:cNvSpPr/>
      </dsp:nvSpPr>
      <dsp:spPr>
        <a:xfrm>
          <a:off x="6011642" y="31993"/>
          <a:ext cx="9676396" cy="39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dirty="0"/>
            <a:t>Klinische psychologie </a:t>
          </a:r>
          <a:endParaRPr lang="en-US" sz="2000" kern="1200" dirty="0"/>
        </a:p>
      </dsp:txBody>
      <dsp:txXfrm>
        <a:off x="6011642" y="31993"/>
        <a:ext cx="9676396" cy="390381"/>
      </dsp:txXfrm>
    </dsp:sp>
    <dsp:sp modelId="{4EA2EF01-E3B1-4150-B1E2-683C127DEED5}">
      <dsp:nvSpPr>
        <dsp:cNvPr id="0" name=""/>
        <dsp:cNvSpPr/>
      </dsp:nvSpPr>
      <dsp:spPr>
        <a:xfrm>
          <a:off x="5826743" y="410237"/>
          <a:ext cx="98612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2CF184-8B7F-4A44-BD99-82B308927466}">
      <dsp:nvSpPr>
        <dsp:cNvPr id="0" name=""/>
        <dsp:cNvSpPr/>
      </dsp:nvSpPr>
      <dsp:spPr>
        <a:xfrm>
          <a:off x="6011642" y="429756"/>
          <a:ext cx="9676396" cy="39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dirty="0"/>
            <a:t>Bedrijfspsychologie en personeelsbeleid</a:t>
          </a:r>
          <a:endParaRPr lang="en-US" sz="2000" kern="1200" dirty="0"/>
        </a:p>
      </dsp:txBody>
      <dsp:txXfrm>
        <a:off x="6011642" y="429756"/>
        <a:ext cx="9676396" cy="390381"/>
      </dsp:txXfrm>
    </dsp:sp>
    <dsp:sp modelId="{5AE3154B-D1EA-457C-807C-DCF400D1E6A2}">
      <dsp:nvSpPr>
        <dsp:cNvPr id="0" name=""/>
        <dsp:cNvSpPr/>
      </dsp:nvSpPr>
      <dsp:spPr>
        <a:xfrm>
          <a:off x="5826743" y="820138"/>
          <a:ext cx="98612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55DEE9-3621-42E1-B014-CF13EDAC6E1F}">
      <dsp:nvSpPr>
        <dsp:cNvPr id="0" name=""/>
        <dsp:cNvSpPr/>
      </dsp:nvSpPr>
      <dsp:spPr>
        <a:xfrm>
          <a:off x="6011642" y="839657"/>
          <a:ext cx="9676396" cy="39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dirty="0"/>
            <a:t>Theoretische en Experimentele Psychologie</a:t>
          </a:r>
          <a:endParaRPr lang="en-US" sz="2000" kern="1200" dirty="0"/>
        </a:p>
      </dsp:txBody>
      <dsp:txXfrm>
        <a:off x="6011642" y="839657"/>
        <a:ext cx="9676396" cy="390381"/>
      </dsp:txXfrm>
    </dsp:sp>
    <dsp:sp modelId="{D66A714A-75F5-4F72-A13C-80D39E0684C2}">
      <dsp:nvSpPr>
        <dsp:cNvPr id="0" name=""/>
        <dsp:cNvSpPr/>
      </dsp:nvSpPr>
      <dsp:spPr>
        <a:xfrm>
          <a:off x="5826743" y="1230038"/>
          <a:ext cx="98612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31B0B9-9386-4159-ABCF-F21B1E2DDCF6}">
      <dsp:nvSpPr>
        <dsp:cNvPr id="0" name=""/>
        <dsp:cNvSpPr/>
      </dsp:nvSpPr>
      <dsp:spPr>
        <a:xfrm>
          <a:off x="0" y="1249558"/>
          <a:ext cx="15699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CA1200-7ED5-4602-B170-C7A851973D9E}">
      <dsp:nvSpPr>
        <dsp:cNvPr id="0" name=""/>
        <dsp:cNvSpPr/>
      </dsp:nvSpPr>
      <dsp:spPr>
        <a:xfrm>
          <a:off x="0" y="1249558"/>
          <a:ext cx="5833843" cy="1249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b="1" kern="1200" dirty="0"/>
            <a:t>Bachelor + Master Pedagogische wetenschappen</a:t>
          </a:r>
          <a:endParaRPr lang="en-US" sz="2800" kern="1200" dirty="0"/>
        </a:p>
      </dsp:txBody>
      <dsp:txXfrm>
        <a:off x="0" y="1249558"/>
        <a:ext cx="5833843" cy="1249221"/>
      </dsp:txXfrm>
    </dsp:sp>
    <dsp:sp modelId="{FFDEBD03-78A1-4431-825E-0B1A5329F760}">
      <dsp:nvSpPr>
        <dsp:cNvPr id="0" name=""/>
        <dsp:cNvSpPr/>
      </dsp:nvSpPr>
      <dsp:spPr>
        <a:xfrm>
          <a:off x="6018743" y="1269077"/>
          <a:ext cx="9676396" cy="39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dirty="0"/>
            <a:t>Pedagogiek &amp; Onderwijskunde </a:t>
          </a:r>
          <a:endParaRPr lang="en-US" sz="2000" kern="1200" dirty="0"/>
        </a:p>
      </dsp:txBody>
      <dsp:txXfrm>
        <a:off x="6018743" y="1269077"/>
        <a:ext cx="9676396" cy="390381"/>
      </dsp:txXfrm>
    </dsp:sp>
    <dsp:sp modelId="{DD2AAEE5-EBDD-4A7A-99C1-23153DD952D3}">
      <dsp:nvSpPr>
        <dsp:cNvPr id="0" name=""/>
        <dsp:cNvSpPr/>
      </dsp:nvSpPr>
      <dsp:spPr>
        <a:xfrm>
          <a:off x="5833843" y="1659458"/>
          <a:ext cx="98612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DCA0B1-22F9-4711-8038-06E93ECBCE15}">
      <dsp:nvSpPr>
        <dsp:cNvPr id="0" name=""/>
        <dsp:cNvSpPr/>
      </dsp:nvSpPr>
      <dsp:spPr>
        <a:xfrm>
          <a:off x="6018743" y="1678977"/>
          <a:ext cx="9676396" cy="39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dirty="0"/>
            <a:t>Klinische Orthopedagogiek &amp; </a:t>
          </a:r>
          <a:r>
            <a:rPr lang="nl-BE" sz="2000" kern="1200" dirty="0" err="1"/>
            <a:t>Disability</a:t>
          </a:r>
          <a:r>
            <a:rPr lang="nl-BE" sz="2000" kern="1200" dirty="0"/>
            <a:t> Studies </a:t>
          </a:r>
          <a:endParaRPr lang="en-US" sz="2000" kern="1200" dirty="0"/>
        </a:p>
      </dsp:txBody>
      <dsp:txXfrm>
        <a:off x="6018743" y="1678977"/>
        <a:ext cx="9676396" cy="390381"/>
      </dsp:txXfrm>
    </dsp:sp>
    <dsp:sp modelId="{A5DA939E-025F-4618-A8F0-8F1A58A596A1}">
      <dsp:nvSpPr>
        <dsp:cNvPr id="0" name=""/>
        <dsp:cNvSpPr/>
      </dsp:nvSpPr>
      <dsp:spPr>
        <a:xfrm>
          <a:off x="5833843" y="2069359"/>
          <a:ext cx="98612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BF876-ED17-474B-B49B-320D658E9DC7}">
      <dsp:nvSpPr>
        <dsp:cNvPr id="0" name=""/>
        <dsp:cNvSpPr/>
      </dsp:nvSpPr>
      <dsp:spPr>
        <a:xfrm>
          <a:off x="6018743" y="2088878"/>
          <a:ext cx="9676396" cy="39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a:t>Sociale agogiek</a:t>
          </a:r>
          <a:endParaRPr lang="en-US" sz="2000" kern="1200"/>
        </a:p>
      </dsp:txBody>
      <dsp:txXfrm>
        <a:off x="6018743" y="2088878"/>
        <a:ext cx="9676396" cy="390381"/>
      </dsp:txXfrm>
    </dsp:sp>
    <dsp:sp modelId="{C02311A1-CC1D-4D28-AB74-47C09823E93A}">
      <dsp:nvSpPr>
        <dsp:cNvPr id="0" name=""/>
        <dsp:cNvSpPr/>
      </dsp:nvSpPr>
      <dsp:spPr>
        <a:xfrm>
          <a:off x="5833843" y="2479260"/>
          <a:ext cx="98612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C0C720-B6E1-46DA-8B4A-09714C7D9E73}">
      <dsp:nvSpPr>
        <dsp:cNvPr id="0" name=""/>
        <dsp:cNvSpPr/>
      </dsp:nvSpPr>
      <dsp:spPr>
        <a:xfrm>
          <a:off x="0" y="2498779"/>
          <a:ext cx="15699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9AD77-2638-4806-96DC-59EF182702C6}">
      <dsp:nvSpPr>
        <dsp:cNvPr id="0" name=""/>
        <dsp:cNvSpPr/>
      </dsp:nvSpPr>
      <dsp:spPr>
        <a:xfrm>
          <a:off x="0" y="2498779"/>
          <a:ext cx="5671942" cy="893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b="1" kern="1200" dirty="0"/>
            <a:t>Master</a:t>
          </a:r>
          <a:r>
            <a:rPr lang="nl-BE" sz="2800" kern="1200" dirty="0"/>
            <a:t> </a:t>
          </a:r>
          <a:r>
            <a:rPr lang="nl-BE" sz="2800" b="1" kern="1200" dirty="0"/>
            <a:t>in het Sociaal werk </a:t>
          </a:r>
        </a:p>
      </dsp:txBody>
      <dsp:txXfrm>
        <a:off x="0" y="2498779"/>
        <a:ext cx="5671942" cy="893342"/>
      </dsp:txXfrm>
    </dsp:sp>
    <dsp:sp modelId="{BFEF5F3F-7492-4E45-A975-C40C3DF87B2E}">
      <dsp:nvSpPr>
        <dsp:cNvPr id="0" name=""/>
        <dsp:cNvSpPr/>
      </dsp:nvSpPr>
      <dsp:spPr>
        <a:xfrm>
          <a:off x="0" y="3392122"/>
          <a:ext cx="15699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AA435-2C02-4250-9242-BE9ED1D2631E}">
      <dsp:nvSpPr>
        <dsp:cNvPr id="0" name=""/>
        <dsp:cNvSpPr/>
      </dsp:nvSpPr>
      <dsp:spPr>
        <a:xfrm>
          <a:off x="0" y="3392122"/>
          <a:ext cx="15699575" cy="934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b="1" kern="1200" dirty="0"/>
            <a:t>Educatieve Master Gedragswetenschappen </a:t>
          </a:r>
          <a:r>
            <a:rPr lang="nl-BE" sz="2800" kern="1200" dirty="0"/>
            <a:t>+ Eduma verkorte duur (43 afstudeerrichtingen)</a:t>
          </a:r>
        </a:p>
        <a:p>
          <a:pPr marL="0" lvl="0" indent="0" algn="l" defTabSz="1244600">
            <a:lnSpc>
              <a:spcPct val="90000"/>
            </a:lnSpc>
            <a:spcBef>
              <a:spcPct val="0"/>
            </a:spcBef>
            <a:spcAft>
              <a:spcPct val="35000"/>
            </a:spcAft>
            <a:buNone/>
          </a:pPr>
          <a:endParaRPr lang="en-US" sz="2800" kern="1200" dirty="0"/>
        </a:p>
      </dsp:txBody>
      <dsp:txXfrm>
        <a:off x="0" y="3392122"/>
        <a:ext cx="15699575" cy="934417"/>
      </dsp:txXfrm>
    </dsp:sp>
    <dsp:sp modelId="{4A5D7FD0-FD5E-4999-9725-79B9CC09433B}">
      <dsp:nvSpPr>
        <dsp:cNvPr id="0" name=""/>
        <dsp:cNvSpPr/>
      </dsp:nvSpPr>
      <dsp:spPr>
        <a:xfrm>
          <a:off x="0" y="4326539"/>
          <a:ext cx="15699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219D24-A53C-4FDB-A4BE-5C1A97338238}">
      <dsp:nvSpPr>
        <dsp:cNvPr id="0" name=""/>
        <dsp:cNvSpPr/>
      </dsp:nvSpPr>
      <dsp:spPr>
        <a:xfrm>
          <a:off x="0" y="5376084"/>
          <a:ext cx="14790883" cy="917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b="1" kern="1200" dirty="0"/>
            <a:t>European Master in </a:t>
          </a:r>
          <a:r>
            <a:rPr lang="nl-BE" sz="2800" b="1" kern="1200" dirty="0" err="1"/>
            <a:t>Clinical</a:t>
          </a:r>
          <a:r>
            <a:rPr lang="nl-BE" sz="2800" b="1" kern="1200" dirty="0"/>
            <a:t> </a:t>
          </a:r>
          <a:r>
            <a:rPr lang="nl-BE" sz="2800" b="1" kern="1200" dirty="0" err="1"/>
            <a:t>Linguistics</a:t>
          </a:r>
          <a:r>
            <a:rPr lang="nl-BE" sz="2800" b="1" kern="1200" dirty="0"/>
            <a:t> </a:t>
          </a:r>
          <a:r>
            <a:rPr lang="nl-BE" sz="2800" kern="1200" dirty="0"/>
            <a:t>(EMCL)</a:t>
          </a:r>
          <a:endParaRPr lang="en-US" sz="2800" kern="1200" dirty="0"/>
        </a:p>
      </dsp:txBody>
      <dsp:txXfrm>
        <a:off x="0" y="5376084"/>
        <a:ext cx="14790883" cy="917315"/>
      </dsp:txXfrm>
    </dsp:sp>
    <dsp:sp modelId="{AF124089-42F5-4AD8-9003-D5FBC018D799}">
      <dsp:nvSpPr>
        <dsp:cNvPr id="0" name=""/>
        <dsp:cNvSpPr/>
      </dsp:nvSpPr>
      <dsp:spPr>
        <a:xfrm>
          <a:off x="0" y="5243854"/>
          <a:ext cx="15699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2CEA8-03C2-418B-A8C8-3D40D79D2DA2}">
      <dsp:nvSpPr>
        <dsp:cNvPr id="0" name=""/>
        <dsp:cNvSpPr/>
      </dsp:nvSpPr>
      <dsp:spPr>
        <a:xfrm>
          <a:off x="17300" y="4319406"/>
          <a:ext cx="7146038" cy="1249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NL" sz="2800" b="1" kern="1200" dirty="0">
              <a:solidFill>
                <a:prstClr val="black">
                  <a:hueOff val="0"/>
                  <a:satOff val="0"/>
                  <a:lumOff val="0"/>
                  <a:alphaOff val="0"/>
                </a:prstClr>
              </a:solidFill>
              <a:latin typeface="Arial"/>
              <a:ea typeface="+mn-ea"/>
              <a:cs typeface="+mn-cs"/>
            </a:rPr>
            <a:t>Master Basisonderwijs </a:t>
          </a:r>
          <a:endParaRPr lang="nl-BE" sz="2800" b="1" kern="1200" dirty="0">
            <a:solidFill>
              <a:prstClr val="black">
                <a:hueOff val="0"/>
                <a:satOff val="0"/>
                <a:lumOff val="0"/>
                <a:alphaOff val="0"/>
              </a:prstClr>
            </a:solidFill>
            <a:latin typeface="Arial"/>
            <a:ea typeface="+mn-ea"/>
            <a:cs typeface="+mn-cs"/>
          </a:endParaRPr>
        </a:p>
      </dsp:txBody>
      <dsp:txXfrm>
        <a:off x="17300" y="4319406"/>
        <a:ext cx="7146038" cy="12492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a:t>
            </a:fld>
            <a:endParaRPr lang="en-GB" dirty="0"/>
          </a:p>
        </p:txBody>
      </p:sp>
    </p:spTree>
    <p:extLst>
      <p:ext uri="{BB962C8B-B14F-4D97-AF65-F5344CB8AC3E}">
        <p14:creationId xmlns:p14="http://schemas.microsoft.com/office/powerpoint/2010/main" val="57794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196796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171087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400365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336516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198744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709038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04-05-2025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bwMode="white">
          <a:xfrm>
            <a:off x="1291074" y="270000"/>
            <a:ext cx="15183366" cy="540000"/>
          </a:xfrm>
        </p:spPr>
        <p:txBody>
          <a:bodyPr anchor="b" anchorCtr="0">
            <a:normAutofit/>
          </a:bodyPr>
          <a:lstStyle>
            <a:lvl1pPr marL="0" indent="0">
              <a:lnSpc>
                <a:spcPts val="1700"/>
              </a:lnSpc>
              <a:buNone/>
              <a:defRPr sz="1400" b="1" i="0" u="sng" cap="all" baseline="0">
                <a:solidFill>
                  <a:schemeClr val="bg1"/>
                </a:solidFill>
                <a:uFill>
                  <a:solidFill>
                    <a:schemeClr val="bg1"/>
                  </a:solidFill>
                </a:uFill>
              </a:defRPr>
            </a:lvl1pPr>
            <a:lvl2pPr marL="0" indent="0">
              <a:lnSpc>
                <a:spcPts val="1700"/>
              </a:lnSpc>
              <a:buNone/>
              <a:defRPr sz="1400" cap="all" baseline="0">
                <a:solidFill>
                  <a:schemeClr val="bg1"/>
                </a:solidFill>
                <a:uFill>
                  <a:solidFill>
                    <a:schemeClr val="bg1"/>
                  </a:solidFill>
                </a:uFill>
              </a:defRPr>
            </a:lvl2pPr>
          </a:lstStyle>
          <a:p>
            <a:pPr lvl="0"/>
            <a:r>
              <a:rPr lang="nl-BE" noProof="0" dirty="0"/>
              <a:t>Klik om de organisatie stijlen te bewerken</a:t>
            </a:r>
          </a:p>
          <a:p>
            <a:pPr lvl="1"/>
            <a:r>
              <a:rPr lang="nl-BE" noProof="0" dirty="0"/>
              <a:t>tweede niveau</a:t>
            </a:r>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4/05/2025</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4/05/2025</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4/05/2025</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04-05-2025</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3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4/05/2025</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70B9856-C849-8AB6-232A-3AA9BBCCFCE9}"/>
              </a:ext>
            </a:extLst>
          </p:cNvPr>
          <p:cNvPicPr>
            <a:picLocks noChangeAspect="1"/>
          </p:cNvPicPr>
          <p:nvPr/>
        </p:nvPicPr>
        <p:blipFill>
          <a:blip r:embed="rId2"/>
          <a:stretch>
            <a:fillRect/>
          </a:stretch>
        </p:blipFill>
        <p:spPr>
          <a:xfrm>
            <a:off x="9050820" y="5339250"/>
            <a:ext cx="6437934" cy="1932599"/>
          </a:xfrm>
          <a:prstGeom prst="rect">
            <a:avLst/>
          </a:prstGeom>
        </p:spPr>
      </p:pic>
    </p:spTree>
    <p:extLst>
      <p:ext uri="{BB962C8B-B14F-4D97-AF65-F5344CB8AC3E}">
        <p14:creationId xmlns:p14="http://schemas.microsoft.com/office/powerpoint/2010/main" val="27474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2968E-E3CB-9AD3-62F9-C07B79E479F9}"/>
              </a:ext>
            </a:extLst>
          </p:cNvPr>
          <p:cNvSpPr>
            <a:spLocks noGrp="1"/>
          </p:cNvSpPr>
          <p:nvPr>
            <p:ph type="title"/>
          </p:nvPr>
        </p:nvSpPr>
        <p:spPr/>
        <p:txBody>
          <a:bodyPr/>
          <a:lstStyle/>
          <a:p>
            <a:r>
              <a:rPr lang="nl-BE" dirty="0"/>
              <a:t>Studentenaantallen </a:t>
            </a:r>
            <a:endParaRPr lang="nl-NL" dirty="0"/>
          </a:p>
        </p:txBody>
      </p:sp>
      <p:sp>
        <p:nvSpPr>
          <p:cNvPr id="4" name="Tijdelijke aanduiding voor dianummer 3">
            <a:extLst>
              <a:ext uri="{FF2B5EF4-FFF2-40B4-BE49-F238E27FC236}">
                <a16:creationId xmlns:a16="http://schemas.microsoft.com/office/drawing/2014/main" id="{50482F2B-5A91-1698-EEE4-ABCF338E63F2}"/>
              </a:ext>
            </a:extLst>
          </p:cNvPr>
          <p:cNvSpPr>
            <a:spLocks noGrp="1"/>
          </p:cNvSpPr>
          <p:nvPr>
            <p:ph type="sldNum" sz="quarter" idx="12"/>
          </p:nvPr>
        </p:nvSpPr>
        <p:spPr/>
        <p:txBody>
          <a:bodyPr/>
          <a:lstStyle/>
          <a:p>
            <a:fld id="{7AE184E0-0BD4-4705-A12B-9B71DDE63301}" type="slidenum">
              <a:rPr lang="nl-BE" noProof="0" smtClean="0"/>
              <a:t>10</a:t>
            </a:fld>
            <a:endParaRPr lang="nl-BE" noProof="0" dirty="0"/>
          </a:p>
        </p:txBody>
      </p:sp>
      <p:sp>
        <p:nvSpPr>
          <p:cNvPr id="7" name="Tekstvak 6">
            <a:extLst>
              <a:ext uri="{FF2B5EF4-FFF2-40B4-BE49-F238E27FC236}">
                <a16:creationId xmlns:a16="http://schemas.microsoft.com/office/drawing/2014/main" id="{B54A31B6-71BA-E2E8-3FF3-BBCED40A8177}"/>
              </a:ext>
            </a:extLst>
          </p:cNvPr>
          <p:cNvSpPr txBox="1"/>
          <p:nvPr/>
        </p:nvSpPr>
        <p:spPr>
          <a:xfrm>
            <a:off x="830118" y="1310020"/>
            <a:ext cx="3373582" cy="595356"/>
          </a:xfrm>
          <a:prstGeom prst="rect">
            <a:avLst/>
          </a:prstGeom>
          <a:noFill/>
        </p:spPr>
        <p:txBody>
          <a:bodyPr wrap="square" rtlCol="0">
            <a:spAutoFit/>
          </a:bodyPr>
          <a:lstStyle/>
          <a:p>
            <a:pPr>
              <a:lnSpc>
                <a:spcPct val="120000"/>
              </a:lnSpc>
            </a:pPr>
            <a:r>
              <a:rPr lang="nl-BE" sz="3000" b="1" dirty="0"/>
              <a:t>Bachelor</a:t>
            </a:r>
            <a:r>
              <a:rPr lang="nl-BE" sz="2500" dirty="0"/>
              <a:t> </a:t>
            </a:r>
            <a:endParaRPr lang="nl-NL" sz="2500" dirty="0"/>
          </a:p>
        </p:txBody>
      </p:sp>
      <p:sp>
        <p:nvSpPr>
          <p:cNvPr id="8" name="Tekstvak 7">
            <a:extLst>
              <a:ext uri="{FF2B5EF4-FFF2-40B4-BE49-F238E27FC236}">
                <a16:creationId xmlns:a16="http://schemas.microsoft.com/office/drawing/2014/main" id="{D1D658C2-B5DC-E60E-44B5-87730D84FAFF}"/>
              </a:ext>
            </a:extLst>
          </p:cNvPr>
          <p:cNvSpPr txBox="1"/>
          <p:nvPr/>
        </p:nvSpPr>
        <p:spPr>
          <a:xfrm>
            <a:off x="825500" y="5676865"/>
            <a:ext cx="3213245" cy="595356"/>
          </a:xfrm>
          <a:prstGeom prst="rect">
            <a:avLst/>
          </a:prstGeom>
          <a:noFill/>
        </p:spPr>
        <p:txBody>
          <a:bodyPr wrap="square" rtlCol="0">
            <a:spAutoFit/>
          </a:bodyPr>
          <a:lstStyle/>
          <a:p>
            <a:pPr>
              <a:lnSpc>
                <a:spcPct val="120000"/>
              </a:lnSpc>
            </a:pPr>
            <a:r>
              <a:rPr lang="nl-BE" sz="3000" b="1" dirty="0"/>
              <a:t>Master</a:t>
            </a:r>
            <a:r>
              <a:rPr lang="nl-BE" sz="2500" dirty="0"/>
              <a:t> </a:t>
            </a:r>
            <a:endParaRPr lang="nl-NL" sz="2500" dirty="0"/>
          </a:p>
        </p:txBody>
      </p:sp>
      <p:pic>
        <p:nvPicPr>
          <p:cNvPr id="15" name="Tijdelijke aanduiding voor inhoud 14">
            <a:extLst>
              <a:ext uri="{FF2B5EF4-FFF2-40B4-BE49-F238E27FC236}">
                <a16:creationId xmlns:a16="http://schemas.microsoft.com/office/drawing/2014/main" id="{E2369D3D-C61D-D7F6-2782-C5541E4E19BC}"/>
              </a:ext>
            </a:extLst>
          </p:cNvPr>
          <p:cNvPicPr>
            <a:picLocks noGrp="1" noChangeAspect="1"/>
          </p:cNvPicPr>
          <p:nvPr>
            <p:ph idx="1"/>
          </p:nvPr>
        </p:nvPicPr>
        <p:blipFill>
          <a:blip r:embed="rId3"/>
          <a:stretch>
            <a:fillRect/>
          </a:stretch>
        </p:blipFill>
        <p:spPr>
          <a:xfrm>
            <a:off x="557488" y="4057320"/>
            <a:ext cx="16241882" cy="1442329"/>
          </a:xfrm>
        </p:spPr>
      </p:pic>
      <p:pic>
        <p:nvPicPr>
          <p:cNvPr id="5" name="Afbeelding 4">
            <a:extLst>
              <a:ext uri="{FF2B5EF4-FFF2-40B4-BE49-F238E27FC236}">
                <a16:creationId xmlns:a16="http://schemas.microsoft.com/office/drawing/2014/main" id="{98D9D4B2-EEFF-3D46-5EA5-90B794B40929}"/>
              </a:ext>
            </a:extLst>
          </p:cNvPr>
          <p:cNvPicPr>
            <a:picLocks noChangeAspect="1"/>
          </p:cNvPicPr>
          <p:nvPr/>
        </p:nvPicPr>
        <p:blipFill>
          <a:blip r:embed="rId4"/>
          <a:stretch>
            <a:fillRect/>
          </a:stretch>
        </p:blipFill>
        <p:spPr>
          <a:xfrm>
            <a:off x="539303" y="1905376"/>
            <a:ext cx="16260067" cy="1423336"/>
          </a:xfrm>
          <a:prstGeom prst="rect">
            <a:avLst/>
          </a:prstGeom>
        </p:spPr>
      </p:pic>
      <p:sp>
        <p:nvSpPr>
          <p:cNvPr id="9" name="Tekstvak 8">
            <a:extLst>
              <a:ext uri="{FF2B5EF4-FFF2-40B4-BE49-F238E27FC236}">
                <a16:creationId xmlns:a16="http://schemas.microsoft.com/office/drawing/2014/main" id="{5F9EC461-F5BC-2C19-9007-D3D1B357F4EA}"/>
              </a:ext>
            </a:extLst>
          </p:cNvPr>
          <p:cNvSpPr txBox="1"/>
          <p:nvPr/>
        </p:nvSpPr>
        <p:spPr>
          <a:xfrm>
            <a:off x="825500" y="3461964"/>
            <a:ext cx="6435725" cy="595356"/>
          </a:xfrm>
          <a:prstGeom prst="rect">
            <a:avLst/>
          </a:prstGeom>
          <a:noFill/>
        </p:spPr>
        <p:txBody>
          <a:bodyPr wrap="square" rtlCol="0">
            <a:spAutoFit/>
          </a:bodyPr>
          <a:lstStyle/>
          <a:p>
            <a:pPr>
              <a:lnSpc>
                <a:spcPct val="120000"/>
              </a:lnSpc>
            </a:pPr>
            <a:r>
              <a:rPr lang="nl-BE" sz="3000" b="1" dirty="0"/>
              <a:t>Schakelprogramma’s</a:t>
            </a:r>
            <a:r>
              <a:rPr lang="nl-BE" sz="2500" dirty="0"/>
              <a:t> </a:t>
            </a:r>
            <a:endParaRPr lang="nl-NL" sz="2500" dirty="0"/>
          </a:p>
        </p:txBody>
      </p:sp>
      <p:pic>
        <p:nvPicPr>
          <p:cNvPr id="17" name="Afbeelding 16">
            <a:extLst>
              <a:ext uri="{FF2B5EF4-FFF2-40B4-BE49-F238E27FC236}">
                <a16:creationId xmlns:a16="http://schemas.microsoft.com/office/drawing/2014/main" id="{8CA67258-C1C1-D1FD-FE83-8F91B0A11BF9}"/>
              </a:ext>
            </a:extLst>
          </p:cNvPr>
          <p:cNvPicPr>
            <a:picLocks noChangeAspect="1"/>
          </p:cNvPicPr>
          <p:nvPr/>
        </p:nvPicPr>
        <p:blipFill>
          <a:blip r:embed="rId5"/>
          <a:stretch>
            <a:fillRect/>
          </a:stretch>
        </p:blipFill>
        <p:spPr>
          <a:xfrm>
            <a:off x="595588" y="6272221"/>
            <a:ext cx="16203782" cy="1394716"/>
          </a:xfrm>
          <a:prstGeom prst="rect">
            <a:avLst/>
          </a:prstGeom>
        </p:spPr>
      </p:pic>
    </p:spTree>
    <p:extLst>
      <p:ext uri="{BB962C8B-B14F-4D97-AF65-F5344CB8AC3E}">
        <p14:creationId xmlns:p14="http://schemas.microsoft.com/office/powerpoint/2010/main" val="258132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5AD0B-99CF-1378-6C25-498D27960F7D}"/>
              </a:ext>
            </a:extLst>
          </p:cNvPr>
          <p:cNvSpPr>
            <a:spLocks noGrp="1"/>
          </p:cNvSpPr>
          <p:nvPr>
            <p:ph type="ctrTitle"/>
          </p:nvPr>
        </p:nvSpPr>
        <p:spPr/>
        <p:txBody>
          <a:bodyPr/>
          <a:lstStyle/>
          <a:p>
            <a:r>
              <a:rPr lang="nl-BE" dirty="0"/>
              <a:t>onderzoek</a:t>
            </a:r>
            <a:endParaRPr lang="nl-NL" dirty="0"/>
          </a:p>
        </p:txBody>
      </p:sp>
      <p:sp>
        <p:nvSpPr>
          <p:cNvPr id="3" name="Ondertitel 2">
            <a:extLst>
              <a:ext uri="{FF2B5EF4-FFF2-40B4-BE49-F238E27FC236}">
                <a16:creationId xmlns:a16="http://schemas.microsoft.com/office/drawing/2014/main" id="{50AC5B10-4408-89A3-1D2D-D2C183DBA523}"/>
              </a:ext>
            </a:extLst>
          </p:cNvPr>
          <p:cNvSpPr>
            <a:spLocks noGrp="1"/>
          </p:cNvSpPr>
          <p:nvPr>
            <p:ph type="subTitle" idx="1"/>
          </p:nvPr>
        </p:nvSpPr>
        <p:spPr/>
        <p:txBody>
          <a:bodyPr/>
          <a:lstStyle/>
          <a:p>
            <a:endParaRPr lang="nl-NL" dirty="0"/>
          </a:p>
        </p:txBody>
      </p:sp>
      <p:sp>
        <p:nvSpPr>
          <p:cNvPr id="4" name="Tijdelijke aanduiding voor tekst 3">
            <a:extLst>
              <a:ext uri="{FF2B5EF4-FFF2-40B4-BE49-F238E27FC236}">
                <a16:creationId xmlns:a16="http://schemas.microsoft.com/office/drawing/2014/main" id="{74E17587-63DE-CC6E-15A1-A80B1F4BF086}"/>
              </a:ext>
            </a:extLst>
          </p:cNvPr>
          <p:cNvSpPr>
            <a:spLocks noGrp="1"/>
          </p:cNvSpPr>
          <p:nvPr>
            <p:ph type="body" sz="quarter" idx="10"/>
          </p:nvPr>
        </p:nvSpPr>
        <p:spPr/>
        <p:txBody>
          <a:bodyPr/>
          <a:lstStyle/>
          <a:p>
            <a:endParaRPr lang="nl-NL" dirty="0"/>
          </a:p>
        </p:txBody>
      </p:sp>
      <p:sp>
        <p:nvSpPr>
          <p:cNvPr id="5" name="Tijdelijke aanduiding voor afbeelding 4">
            <a:extLst>
              <a:ext uri="{FF2B5EF4-FFF2-40B4-BE49-F238E27FC236}">
                <a16:creationId xmlns:a16="http://schemas.microsoft.com/office/drawing/2014/main" id="{9374659B-3A3F-0C18-848D-8ADF3A4183A8}"/>
              </a:ext>
            </a:extLst>
          </p:cNvPr>
          <p:cNvSpPr>
            <a:spLocks noGrp="1"/>
          </p:cNvSpPr>
          <p:nvPr>
            <p:ph type="pic" sz="quarter" idx="11"/>
          </p:nvPr>
        </p:nvSpPr>
        <p:spPr/>
        <p:txBody>
          <a:bodyPr/>
          <a:lstStyle/>
          <a:p>
            <a:endParaRPr lang="nl-NL" dirty="0"/>
          </a:p>
        </p:txBody>
      </p:sp>
      <p:sp>
        <p:nvSpPr>
          <p:cNvPr id="6" name="Tijdelijke aanduiding voor afbeelding 5">
            <a:extLst>
              <a:ext uri="{FF2B5EF4-FFF2-40B4-BE49-F238E27FC236}">
                <a16:creationId xmlns:a16="http://schemas.microsoft.com/office/drawing/2014/main" id="{D9FCEED2-4867-1A47-6316-67CB80BDBB59}"/>
              </a:ext>
            </a:extLst>
          </p:cNvPr>
          <p:cNvSpPr>
            <a:spLocks noGrp="1"/>
          </p:cNvSpPr>
          <p:nvPr>
            <p:ph type="pic" sz="quarter" idx="12"/>
          </p:nvPr>
        </p:nvSpPr>
        <p:spPr/>
        <p:txBody>
          <a:bodyPr/>
          <a:lstStyle/>
          <a:p>
            <a:endParaRPr lang="nl-NL" dirty="0"/>
          </a:p>
        </p:txBody>
      </p:sp>
      <p:sp>
        <p:nvSpPr>
          <p:cNvPr id="7" name="Tijdelijke aanduiding voor afbeelding 6">
            <a:extLst>
              <a:ext uri="{FF2B5EF4-FFF2-40B4-BE49-F238E27FC236}">
                <a16:creationId xmlns:a16="http://schemas.microsoft.com/office/drawing/2014/main" id="{5E87FD7A-3453-E6D5-ABB7-D946E436A606}"/>
              </a:ext>
            </a:extLst>
          </p:cNvPr>
          <p:cNvSpPr>
            <a:spLocks noGrp="1"/>
          </p:cNvSpPr>
          <p:nvPr>
            <p:ph type="pic" sz="quarter" idx="13"/>
          </p:nvPr>
        </p:nvSpPr>
        <p:spPr/>
        <p:txBody>
          <a:bodyPr/>
          <a:lstStyle/>
          <a:p>
            <a:endParaRPr lang="nl-NL" dirty="0"/>
          </a:p>
        </p:txBody>
      </p:sp>
      <p:sp>
        <p:nvSpPr>
          <p:cNvPr id="8" name="Tijdelijke aanduiding voor afbeelding 7">
            <a:extLst>
              <a:ext uri="{FF2B5EF4-FFF2-40B4-BE49-F238E27FC236}">
                <a16:creationId xmlns:a16="http://schemas.microsoft.com/office/drawing/2014/main" id="{8FBA84CF-FC17-3EA0-E94E-228F59E12B00}"/>
              </a:ext>
            </a:extLst>
          </p:cNvPr>
          <p:cNvSpPr>
            <a:spLocks noGrp="1"/>
          </p:cNvSpPr>
          <p:nvPr>
            <p:ph type="pic" sz="quarter" idx="14"/>
          </p:nvPr>
        </p:nvSpPr>
        <p:spPr/>
        <p:txBody>
          <a:bodyPr/>
          <a:lstStyle/>
          <a:p>
            <a:endParaRPr lang="nl-NL" dirty="0"/>
          </a:p>
        </p:txBody>
      </p:sp>
    </p:spTree>
    <p:extLst>
      <p:ext uri="{BB962C8B-B14F-4D97-AF65-F5344CB8AC3E}">
        <p14:creationId xmlns:p14="http://schemas.microsoft.com/office/powerpoint/2010/main" val="361228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9">
            <a:extLst>
              <a:ext uri="{FF2B5EF4-FFF2-40B4-BE49-F238E27FC236}">
                <a16:creationId xmlns:a16="http://schemas.microsoft.com/office/drawing/2014/main" id="{7D16AE2E-B050-FF4E-5A35-0530F9420FD7}"/>
              </a:ext>
            </a:extLst>
          </p:cNvPr>
          <p:cNvGraphicFramePr/>
          <p:nvPr>
            <p:extLst>
              <p:ext uri="{D42A27DB-BD31-4B8C-83A1-F6EECF244321}">
                <p14:modId xmlns:p14="http://schemas.microsoft.com/office/powerpoint/2010/main" val="3070140181"/>
              </p:ext>
            </p:extLst>
          </p:nvPr>
        </p:nvGraphicFramePr>
        <p:xfrm>
          <a:off x="2963333" y="366231"/>
          <a:ext cx="12095481" cy="9021138"/>
        </p:xfrm>
        <a:graphic>
          <a:graphicData uri="http://schemas.openxmlformats.org/drawingml/2006/table">
            <a:tbl>
              <a:tblPr firstRow="1" firstCol="1" bandRow="1">
                <a:tableStyleId>{BC89EF96-8CEA-46FF-86C4-4CE0E7609802}</a:tableStyleId>
              </a:tblPr>
              <a:tblGrid>
                <a:gridCol w="3878897">
                  <a:extLst>
                    <a:ext uri="{9D8B030D-6E8A-4147-A177-3AD203B41FA5}">
                      <a16:colId xmlns:a16="http://schemas.microsoft.com/office/drawing/2014/main" val="1090107404"/>
                    </a:ext>
                  </a:extLst>
                </a:gridCol>
                <a:gridCol w="4117024">
                  <a:extLst>
                    <a:ext uri="{9D8B030D-6E8A-4147-A177-3AD203B41FA5}">
                      <a16:colId xmlns:a16="http://schemas.microsoft.com/office/drawing/2014/main" val="3349965520"/>
                    </a:ext>
                  </a:extLst>
                </a:gridCol>
                <a:gridCol w="4099560">
                  <a:extLst>
                    <a:ext uri="{9D8B030D-6E8A-4147-A177-3AD203B41FA5}">
                      <a16:colId xmlns:a16="http://schemas.microsoft.com/office/drawing/2014/main" val="2301065330"/>
                    </a:ext>
                  </a:extLst>
                </a:gridCol>
              </a:tblGrid>
              <a:tr h="361177">
                <a:tc>
                  <a:txBody>
                    <a:bodyPr/>
                    <a:lstStyle/>
                    <a:p>
                      <a:pPr>
                        <a:lnSpc>
                          <a:spcPct val="115000"/>
                        </a:lnSpc>
                        <a:spcAft>
                          <a:spcPts val="800"/>
                        </a:spcAft>
                        <a:buNone/>
                      </a:pPr>
                      <a:r>
                        <a:rPr lang="nl-BE" sz="2600" b="1" kern="0" dirty="0">
                          <a:effectLst/>
                        </a:rPr>
                        <a:t>A</a:t>
                      </a:r>
                      <a:r>
                        <a:rPr lang="nl-BE" sz="2600" b="0" kern="0" dirty="0">
                          <a:effectLst/>
                        </a:rPr>
                        <a:t>andacht</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H</a:t>
                      </a:r>
                      <a:r>
                        <a:rPr lang="nl-BE" sz="2600" b="0" kern="0" dirty="0">
                          <a:effectLst/>
                        </a:rPr>
                        <a:t>erstel</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O</a:t>
                      </a:r>
                      <a:r>
                        <a:rPr lang="nl-BE" sz="2600" b="0" kern="0" dirty="0">
                          <a:effectLst/>
                        </a:rPr>
                        <a:t>ntwikkeling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2458395"/>
                  </a:ext>
                </a:extLst>
              </a:tr>
              <a:tr h="361177">
                <a:tc>
                  <a:txBody>
                    <a:bodyPr/>
                    <a:lstStyle/>
                    <a:p>
                      <a:pPr>
                        <a:lnSpc>
                          <a:spcPct val="115000"/>
                        </a:lnSpc>
                        <a:spcAft>
                          <a:spcPts val="800"/>
                        </a:spcAft>
                        <a:buNone/>
                      </a:pPr>
                      <a:r>
                        <a:rPr lang="nl-BE" sz="2600" b="1" kern="0" dirty="0">
                          <a:effectLst/>
                        </a:rPr>
                        <a:t>A</a:t>
                      </a:r>
                      <a:r>
                        <a:rPr lang="nl-BE" sz="2600" b="0" kern="0" dirty="0">
                          <a:effectLst/>
                        </a:rPr>
                        <a:t>dolescenten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H</a:t>
                      </a:r>
                      <a:r>
                        <a:rPr lang="nl-BE" sz="2600" b="0" kern="0" dirty="0">
                          <a:effectLst/>
                        </a:rPr>
                        <a:t>ersen-computer interface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100" dirty="0">
                          <a:effectLst/>
                        </a:rPr>
                        <a:t>O</a:t>
                      </a:r>
                      <a:r>
                        <a:rPr lang="nl-BE" sz="2600" b="0" kern="100" dirty="0">
                          <a:effectLst/>
                        </a:rPr>
                        <a:t>pvoeden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4094610"/>
                  </a:ext>
                </a:extLst>
              </a:tr>
              <a:tr h="361177">
                <a:tc>
                  <a:txBody>
                    <a:bodyPr/>
                    <a:lstStyle/>
                    <a:p>
                      <a:pPr>
                        <a:lnSpc>
                          <a:spcPct val="115000"/>
                        </a:lnSpc>
                        <a:spcAft>
                          <a:spcPts val="800"/>
                        </a:spcAft>
                        <a:buNone/>
                      </a:pPr>
                      <a:r>
                        <a:rPr lang="nl-BE" sz="2600" b="1" kern="0" dirty="0">
                          <a:effectLst/>
                        </a:rPr>
                        <a:t>A</a:t>
                      </a:r>
                      <a:r>
                        <a:rPr lang="nl-BE" sz="2600" b="0" kern="0" dirty="0">
                          <a:effectLst/>
                        </a:rPr>
                        <a:t>ngst</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H</a:t>
                      </a:r>
                      <a:r>
                        <a:rPr lang="nl-BE" sz="2600" b="0" kern="0" dirty="0">
                          <a:effectLst/>
                        </a:rPr>
                        <a:t>ersenverbindingen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P</a:t>
                      </a:r>
                      <a:r>
                        <a:rPr lang="nl-BE" sz="2600" b="0" kern="0" dirty="0">
                          <a:effectLst/>
                        </a:rPr>
                        <a:t>ersoneelsbeleid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0046293"/>
                  </a:ext>
                </a:extLst>
              </a:tr>
              <a:tr h="361177">
                <a:tc>
                  <a:txBody>
                    <a:bodyPr/>
                    <a:lstStyle/>
                    <a:p>
                      <a:pPr>
                        <a:lnSpc>
                          <a:spcPct val="115000"/>
                        </a:lnSpc>
                        <a:spcAft>
                          <a:spcPts val="800"/>
                        </a:spcAft>
                        <a:buNone/>
                      </a:pPr>
                      <a:r>
                        <a:rPr lang="nl-BE" sz="2600" b="1" kern="0" dirty="0">
                          <a:effectLst/>
                        </a:rPr>
                        <a:t>A</a:t>
                      </a:r>
                      <a:r>
                        <a:rPr lang="nl-BE" sz="2600" b="0" kern="0" dirty="0">
                          <a:effectLst/>
                        </a:rPr>
                        <a:t>rbeid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I</a:t>
                      </a:r>
                      <a:r>
                        <a:rPr lang="nl-BE" sz="2600" b="0" kern="0" dirty="0">
                          <a:effectLst/>
                        </a:rPr>
                        <a:t>nclusie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P</a:t>
                      </a:r>
                      <a:r>
                        <a:rPr lang="nl-BE" sz="2600" b="0" kern="0" dirty="0">
                          <a:effectLst/>
                        </a:rPr>
                        <a:t>ersoonlijkheid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0649540"/>
                  </a:ext>
                </a:extLst>
              </a:tr>
              <a:tr h="361177">
                <a:tc>
                  <a:txBody>
                    <a:bodyPr/>
                    <a:lstStyle/>
                    <a:p>
                      <a:pPr>
                        <a:lnSpc>
                          <a:spcPct val="115000"/>
                        </a:lnSpc>
                        <a:spcAft>
                          <a:spcPts val="800"/>
                        </a:spcAft>
                        <a:buNone/>
                      </a:pPr>
                      <a:r>
                        <a:rPr lang="nl-BE" sz="2600" b="1" kern="0" dirty="0">
                          <a:effectLst/>
                        </a:rPr>
                        <a:t>A</a:t>
                      </a:r>
                      <a:r>
                        <a:rPr lang="nl-BE" sz="2600" b="0" kern="0" dirty="0">
                          <a:effectLst/>
                        </a:rPr>
                        <a:t>rmoede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I</a:t>
                      </a:r>
                      <a:r>
                        <a:rPr lang="nl-BE" sz="2600" b="0" kern="0" dirty="0">
                          <a:effectLst/>
                        </a:rPr>
                        <a:t>mpliciete processen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P</a:t>
                      </a:r>
                      <a:r>
                        <a:rPr lang="nl-BE" sz="2600" b="0" kern="0" dirty="0">
                          <a:effectLst/>
                        </a:rPr>
                        <a:t>leegzorg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8481040"/>
                  </a:ext>
                </a:extLst>
              </a:tr>
              <a:tr h="361177">
                <a:tc>
                  <a:txBody>
                    <a:bodyPr/>
                    <a:lstStyle/>
                    <a:p>
                      <a:pPr>
                        <a:lnSpc>
                          <a:spcPct val="115000"/>
                        </a:lnSpc>
                        <a:spcAft>
                          <a:spcPts val="800"/>
                        </a:spcAft>
                        <a:buNone/>
                      </a:pPr>
                      <a:r>
                        <a:rPr lang="nl-BE" sz="2600" b="1" kern="0" dirty="0">
                          <a:effectLst/>
                        </a:rPr>
                        <a:t>A</a:t>
                      </a:r>
                      <a:r>
                        <a:rPr lang="nl-BE" sz="2600" b="0" kern="0" dirty="0">
                          <a:effectLst/>
                        </a:rPr>
                        <a:t>rtificiële intelligentie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J</a:t>
                      </a:r>
                      <a:r>
                        <a:rPr lang="nl-BE" sz="2600" b="0" kern="0" dirty="0">
                          <a:effectLst/>
                        </a:rPr>
                        <a:t>eugdhulp</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P</a:t>
                      </a:r>
                      <a:r>
                        <a:rPr lang="nl-BE" sz="2600" b="0" kern="0" dirty="0">
                          <a:effectLst/>
                        </a:rPr>
                        <a:t>olarisatie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0130698"/>
                  </a:ext>
                </a:extLst>
              </a:tr>
              <a:tr h="361177">
                <a:tc>
                  <a:txBody>
                    <a:bodyPr/>
                    <a:lstStyle/>
                    <a:p>
                      <a:pPr>
                        <a:lnSpc>
                          <a:spcPct val="115000"/>
                        </a:lnSpc>
                        <a:spcAft>
                          <a:spcPts val="800"/>
                        </a:spcAft>
                        <a:buNone/>
                      </a:pPr>
                      <a:r>
                        <a:rPr lang="nl-BE" sz="2600" b="1" kern="0" dirty="0">
                          <a:effectLst/>
                        </a:rPr>
                        <a:t>A</a:t>
                      </a:r>
                      <a:r>
                        <a:rPr lang="nl-BE" sz="2600" b="0" kern="0" dirty="0">
                          <a:effectLst/>
                        </a:rPr>
                        <a:t>utisme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K</a:t>
                      </a:r>
                      <a:r>
                        <a:rPr lang="nl-BE" sz="2600" b="0" kern="0" dirty="0">
                          <a:effectLst/>
                        </a:rPr>
                        <a:t>inderen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P</a:t>
                      </a:r>
                      <a:r>
                        <a:rPr lang="nl-BE" sz="2600" b="0" kern="0" dirty="0">
                          <a:effectLst/>
                        </a:rPr>
                        <a:t>rofessionele ontwikkeling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0048285"/>
                  </a:ext>
                </a:extLst>
              </a:tr>
              <a:tr h="361177">
                <a:tc>
                  <a:txBody>
                    <a:bodyPr/>
                    <a:lstStyle/>
                    <a:p>
                      <a:pPr>
                        <a:lnSpc>
                          <a:spcPct val="115000"/>
                        </a:lnSpc>
                        <a:spcAft>
                          <a:spcPts val="800"/>
                        </a:spcAft>
                        <a:buNone/>
                      </a:pPr>
                      <a:r>
                        <a:rPr lang="nl-BE" sz="2600" b="1" kern="0" dirty="0">
                          <a:effectLst/>
                        </a:rPr>
                        <a:t>A</a:t>
                      </a:r>
                      <a:r>
                        <a:rPr lang="nl-BE" sz="2600" b="0" kern="0" dirty="0">
                          <a:effectLst/>
                        </a:rPr>
                        <a:t>utonomie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K</a:t>
                      </a:r>
                      <a:r>
                        <a:rPr lang="nl-BE" sz="2600" b="0" kern="0" dirty="0">
                          <a:effectLst/>
                        </a:rPr>
                        <a:t>wetsbaarheid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P</a:t>
                      </a:r>
                      <a:r>
                        <a:rPr lang="nl-BE" sz="2600" b="0" kern="0" dirty="0">
                          <a:effectLst/>
                        </a:rPr>
                        <a:t>sychose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92157130"/>
                  </a:ext>
                </a:extLst>
              </a:tr>
              <a:tr h="361177">
                <a:tc>
                  <a:txBody>
                    <a:bodyPr/>
                    <a:lstStyle/>
                    <a:p>
                      <a:pPr>
                        <a:lnSpc>
                          <a:spcPct val="115000"/>
                        </a:lnSpc>
                        <a:spcAft>
                          <a:spcPts val="800"/>
                        </a:spcAft>
                        <a:buNone/>
                      </a:pPr>
                      <a:r>
                        <a:rPr lang="nl-BE" sz="2600" b="1" kern="0" dirty="0">
                          <a:effectLst/>
                        </a:rPr>
                        <a:t>B</a:t>
                      </a:r>
                      <a:r>
                        <a:rPr lang="nl-BE" sz="2600" b="0" kern="0" dirty="0">
                          <a:effectLst/>
                        </a:rPr>
                        <a:t>urgerschap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L</a:t>
                      </a:r>
                      <a:r>
                        <a:rPr lang="nl-BE" sz="2600" b="0" kern="0" dirty="0">
                          <a:effectLst/>
                        </a:rPr>
                        <a:t>eiderschap</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S</a:t>
                      </a:r>
                      <a:r>
                        <a:rPr lang="nl-BE" sz="2600" b="0" kern="0" dirty="0">
                          <a:effectLst/>
                        </a:rPr>
                        <a:t>chooluitval</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4855319"/>
                  </a:ext>
                </a:extLst>
              </a:tr>
              <a:tr h="361177">
                <a:tc>
                  <a:txBody>
                    <a:bodyPr/>
                    <a:lstStyle/>
                    <a:p>
                      <a:pPr>
                        <a:lnSpc>
                          <a:spcPct val="115000"/>
                        </a:lnSpc>
                        <a:spcAft>
                          <a:spcPts val="800"/>
                        </a:spcAft>
                        <a:buNone/>
                      </a:pPr>
                      <a:r>
                        <a:rPr lang="nl-BE" sz="2600" b="1" kern="0" dirty="0">
                          <a:effectLst/>
                        </a:rPr>
                        <a:t>C</a:t>
                      </a:r>
                      <a:r>
                        <a:rPr lang="nl-BE" sz="2600" b="0" kern="0" dirty="0">
                          <a:effectLst/>
                        </a:rPr>
                        <a:t>ausaliteit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L</a:t>
                      </a:r>
                      <a:r>
                        <a:rPr lang="nl-BE" sz="2600" b="0" kern="0" dirty="0">
                          <a:effectLst/>
                        </a:rPr>
                        <a:t>eren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S</a:t>
                      </a:r>
                      <a:r>
                        <a:rPr lang="nl-BE" sz="2600" b="0" kern="0" dirty="0">
                          <a:effectLst/>
                        </a:rPr>
                        <a:t>ociale cohesie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9218152"/>
                  </a:ext>
                </a:extLst>
              </a:tr>
              <a:tr h="361177">
                <a:tc>
                  <a:txBody>
                    <a:bodyPr/>
                    <a:lstStyle/>
                    <a:p>
                      <a:pPr>
                        <a:lnSpc>
                          <a:spcPct val="115000"/>
                        </a:lnSpc>
                        <a:spcAft>
                          <a:spcPts val="800"/>
                        </a:spcAft>
                        <a:buNone/>
                      </a:pPr>
                      <a:r>
                        <a:rPr lang="nl-BE" sz="2600" b="1" kern="0" dirty="0">
                          <a:effectLst/>
                        </a:rPr>
                        <a:t>C</a:t>
                      </a:r>
                      <a:r>
                        <a:rPr lang="nl-BE" sz="2600" b="0" kern="0" dirty="0">
                          <a:effectLst/>
                        </a:rPr>
                        <a:t>ognitieve controle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L</a:t>
                      </a:r>
                      <a:r>
                        <a:rPr lang="nl-BE" sz="2600" b="0" kern="0" dirty="0">
                          <a:effectLst/>
                        </a:rPr>
                        <a:t>esgeven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S</a:t>
                      </a:r>
                      <a:r>
                        <a:rPr lang="nl-BE" sz="2600" b="0" kern="0" dirty="0">
                          <a:effectLst/>
                        </a:rPr>
                        <a:t>ociale grondrechten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3923783"/>
                  </a:ext>
                </a:extLst>
              </a:tr>
              <a:tr h="361177">
                <a:tc>
                  <a:txBody>
                    <a:bodyPr/>
                    <a:lstStyle/>
                    <a:p>
                      <a:pPr>
                        <a:lnSpc>
                          <a:spcPct val="115000"/>
                        </a:lnSpc>
                        <a:spcAft>
                          <a:spcPts val="800"/>
                        </a:spcAft>
                        <a:buNone/>
                      </a:pPr>
                      <a:r>
                        <a:rPr lang="nl-BE" sz="2600" b="1" kern="0" dirty="0">
                          <a:effectLst/>
                        </a:rPr>
                        <a:t>C</a:t>
                      </a:r>
                      <a:r>
                        <a:rPr lang="nl-BE" sz="2600" b="0" kern="0" dirty="0">
                          <a:effectLst/>
                        </a:rPr>
                        <a:t>onsumentengedrag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entale gezondheid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S</a:t>
                      </a:r>
                      <a:r>
                        <a:rPr lang="nl-BE" sz="2600" b="0" kern="0" dirty="0">
                          <a:effectLst/>
                        </a:rPr>
                        <a:t>ociaal gedrag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9200944"/>
                  </a:ext>
                </a:extLst>
              </a:tr>
              <a:tr h="361177">
                <a:tc>
                  <a:txBody>
                    <a:bodyPr/>
                    <a:lstStyle/>
                    <a:p>
                      <a:pPr>
                        <a:lnSpc>
                          <a:spcPct val="115000"/>
                        </a:lnSpc>
                        <a:spcAft>
                          <a:spcPts val="800"/>
                        </a:spcAft>
                        <a:buNone/>
                      </a:pPr>
                      <a:r>
                        <a:rPr lang="nl-BE" sz="2600" b="1" kern="0" dirty="0">
                          <a:effectLst/>
                        </a:rPr>
                        <a:t>C</a:t>
                      </a:r>
                      <a:r>
                        <a:rPr lang="nl-BE" sz="2600" b="0" kern="0" dirty="0">
                          <a:effectLst/>
                        </a:rPr>
                        <a:t>ontext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eten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S</a:t>
                      </a:r>
                      <a:r>
                        <a:rPr lang="nl-BE" sz="2600" b="0" kern="0" dirty="0">
                          <a:effectLst/>
                        </a:rPr>
                        <a:t>tress</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7182829"/>
                  </a:ext>
                </a:extLst>
              </a:tr>
              <a:tr h="361177">
                <a:tc>
                  <a:txBody>
                    <a:bodyPr/>
                    <a:lstStyle/>
                    <a:p>
                      <a:pPr>
                        <a:lnSpc>
                          <a:spcPct val="115000"/>
                        </a:lnSpc>
                        <a:spcAft>
                          <a:spcPts val="800"/>
                        </a:spcAft>
                        <a:buNone/>
                      </a:pPr>
                      <a:r>
                        <a:rPr lang="nl-BE" sz="2600" b="1" kern="0" dirty="0">
                          <a:effectLst/>
                        </a:rPr>
                        <a:t>C</a:t>
                      </a:r>
                      <a:r>
                        <a:rPr lang="nl-BE" sz="2600" b="0" kern="0" dirty="0">
                          <a:effectLst/>
                        </a:rPr>
                        <a:t>ultuur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eertaligheid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T</a:t>
                      </a:r>
                      <a:r>
                        <a:rPr lang="nl-BE" sz="2600" b="0" kern="0" dirty="0">
                          <a:effectLst/>
                        </a:rPr>
                        <a:t>herapie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40753918"/>
                  </a:ext>
                </a:extLst>
              </a:tr>
              <a:tr h="361177">
                <a:tc>
                  <a:txBody>
                    <a:bodyPr/>
                    <a:lstStyle/>
                    <a:p>
                      <a:pPr>
                        <a:lnSpc>
                          <a:spcPct val="115000"/>
                        </a:lnSpc>
                        <a:spcAft>
                          <a:spcPts val="800"/>
                        </a:spcAft>
                        <a:buNone/>
                      </a:pPr>
                      <a:r>
                        <a:rPr lang="nl-BE" sz="2600" b="1" kern="0" dirty="0">
                          <a:effectLst/>
                        </a:rPr>
                        <a:t>D</a:t>
                      </a:r>
                      <a:r>
                        <a:rPr lang="nl-BE" sz="2600" b="0" kern="0" dirty="0">
                          <a:effectLst/>
                        </a:rPr>
                        <a:t>isabilities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igratie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T</a:t>
                      </a:r>
                      <a:r>
                        <a:rPr lang="nl-BE" sz="2600" b="0" kern="0" dirty="0">
                          <a:effectLst/>
                        </a:rPr>
                        <a:t>rauma</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3393258"/>
                  </a:ext>
                </a:extLst>
              </a:tr>
              <a:tr h="361177">
                <a:tc>
                  <a:txBody>
                    <a:bodyPr/>
                    <a:lstStyle/>
                    <a:p>
                      <a:pPr>
                        <a:lnSpc>
                          <a:spcPct val="115000"/>
                        </a:lnSpc>
                        <a:spcAft>
                          <a:spcPts val="800"/>
                        </a:spcAft>
                        <a:buNone/>
                      </a:pPr>
                      <a:r>
                        <a:rPr lang="nl-BE" sz="2600" b="1" kern="0" dirty="0">
                          <a:effectLst/>
                        </a:rPr>
                        <a:t>E</a:t>
                      </a:r>
                      <a:r>
                        <a:rPr lang="nl-BE" sz="2600" b="0" kern="0" dirty="0">
                          <a:effectLst/>
                        </a:rPr>
                        <a:t>moties</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ilieuvriendelijk gedrag </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V</a:t>
                      </a:r>
                      <a:r>
                        <a:rPr lang="nl-BE" sz="2600" b="0" kern="0" dirty="0">
                          <a:effectLst/>
                        </a:rPr>
                        <a:t>eerkracht</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4039373"/>
                  </a:ext>
                </a:extLst>
              </a:tr>
              <a:tr h="361177">
                <a:tc>
                  <a:txBody>
                    <a:bodyPr/>
                    <a:lstStyle/>
                    <a:p>
                      <a:pPr>
                        <a:lnSpc>
                          <a:spcPct val="115000"/>
                        </a:lnSpc>
                        <a:spcAft>
                          <a:spcPts val="800"/>
                        </a:spcAft>
                        <a:buNone/>
                      </a:pPr>
                      <a:r>
                        <a:rPr lang="nl-BE" sz="2600" b="1" kern="0" dirty="0">
                          <a:effectLst/>
                        </a:rPr>
                        <a:t>E</a:t>
                      </a:r>
                      <a:r>
                        <a:rPr lang="nl-BE" sz="2600" b="0" kern="0" dirty="0">
                          <a:effectLst/>
                        </a:rPr>
                        <a:t>mpathie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oreel gedrag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V</a:t>
                      </a:r>
                      <a:r>
                        <a:rPr lang="nl-BE" sz="2600" b="0" kern="0" dirty="0">
                          <a:effectLst/>
                        </a:rPr>
                        <a:t>erandering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7890222"/>
                  </a:ext>
                </a:extLst>
              </a:tr>
              <a:tr h="361177">
                <a:tc>
                  <a:txBody>
                    <a:bodyPr/>
                    <a:lstStyle/>
                    <a:p>
                      <a:pPr>
                        <a:lnSpc>
                          <a:spcPct val="115000"/>
                        </a:lnSpc>
                        <a:spcAft>
                          <a:spcPts val="800"/>
                        </a:spcAft>
                        <a:buNone/>
                      </a:pPr>
                      <a:r>
                        <a:rPr lang="nl-BE" sz="2600" b="1" kern="0" dirty="0">
                          <a:effectLst/>
                        </a:rPr>
                        <a:t>G</a:t>
                      </a:r>
                      <a:r>
                        <a:rPr lang="nl-BE" sz="2600" b="0" kern="0" dirty="0">
                          <a:effectLst/>
                        </a:rPr>
                        <a:t>en-omgevingsinteractie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M</a:t>
                      </a:r>
                      <a:r>
                        <a:rPr lang="nl-BE" sz="2600" b="0" kern="0" dirty="0">
                          <a:effectLst/>
                        </a:rPr>
                        <a:t>otivatie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V</a:t>
                      </a:r>
                      <a:r>
                        <a:rPr lang="nl-BE" sz="2600" b="0" kern="0" dirty="0">
                          <a:effectLst/>
                        </a:rPr>
                        <a:t>eroudering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526211"/>
                  </a:ext>
                </a:extLst>
              </a:tr>
              <a:tr h="361177">
                <a:tc>
                  <a:txBody>
                    <a:bodyPr/>
                    <a:lstStyle/>
                    <a:p>
                      <a:pPr>
                        <a:lnSpc>
                          <a:spcPct val="115000"/>
                        </a:lnSpc>
                        <a:spcAft>
                          <a:spcPts val="800"/>
                        </a:spcAft>
                        <a:buNone/>
                      </a:pPr>
                      <a:r>
                        <a:rPr lang="nl-BE" sz="2600" b="1" kern="0" dirty="0">
                          <a:effectLst/>
                        </a:rPr>
                        <a:t>G</a:t>
                      </a:r>
                      <a:r>
                        <a:rPr lang="nl-BE" sz="2600" b="0" kern="0" dirty="0">
                          <a:effectLst/>
                        </a:rPr>
                        <a:t>eheugen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N</a:t>
                      </a:r>
                      <a:r>
                        <a:rPr lang="nl-BE" sz="2600" b="0" kern="0" dirty="0">
                          <a:effectLst/>
                        </a:rPr>
                        <a:t>eurocognitie</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V</a:t>
                      </a:r>
                      <a:r>
                        <a:rPr lang="nl-BE" sz="2600" b="0" kern="0" dirty="0">
                          <a:effectLst/>
                        </a:rPr>
                        <a:t>erslaving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1522649"/>
                  </a:ext>
                </a:extLst>
              </a:tr>
              <a:tr h="361177">
                <a:tc>
                  <a:txBody>
                    <a:bodyPr/>
                    <a:lstStyle/>
                    <a:p>
                      <a:pPr>
                        <a:lnSpc>
                          <a:spcPct val="115000"/>
                        </a:lnSpc>
                        <a:spcAft>
                          <a:spcPts val="800"/>
                        </a:spcAft>
                        <a:buNone/>
                      </a:pPr>
                      <a:r>
                        <a:rPr lang="nl-BE" sz="2600" b="1" kern="0" dirty="0">
                          <a:effectLst/>
                        </a:rPr>
                        <a:t>G</a:t>
                      </a:r>
                      <a:r>
                        <a:rPr lang="nl-BE" sz="2600" b="0" kern="0" dirty="0">
                          <a:effectLst/>
                        </a:rPr>
                        <a:t>ezondheid</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N</a:t>
                      </a:r>
                      <a:r>
                        <a:rPr lang="nl-BE" sz="2600" b="0" kern="0" dirty="0">
                          <a:effectLst/>
                        </a:rPr>
                        <a:t>eurodiversiteit</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W</a:t>
                      </a:r>
                      <a:r>
                        <a:rPr lang="nl-BE" sz="2600" b="0" kern="0" dirty="0">
                          <a:effectLst/>
                        </a:rPr>
                        <a:t>elzijn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9664935"/>
                  </a:ext>
                </a:extLst>
              </a:tr>
              <a:tr h="361177">
                <a:tc>
                  <a:txBody>
                    <a:bodyPr/>
                    <a:lstStyle/>
                    <a:p>
                      <a:pPr>
                        <a:lnSpc>
                          <a:spcPct val="115000"/>
                        </a:lnSpc>
                        <a:spcAft>
                          <a:spcPts val="800"/>
                        </a:spcAft>
                        <a:buNone/>
                      </a:pPr>
                      <a:r>
                        <a:rPr lang="nl-BE" sz="2600" b="1" kern="0" dirty="0">
                          <a:effectLst/>
                        </a:rPr>
                        <a:t>G</a:t>
                      </a:r>
                      <a:r>
                        <a:rPr lang="nl-BE" sz="2600" b="0" kern="0" dirty="0">
                          <a:effectLst/>
                        </a:rPr>
                        <a:t>ezinnen</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O</a:t>
                      </a:r>
                      <a:r>
                        <a:rPr lang="nl-BE" sz="2600" b="0" kern="0" dirty="0">
                          <a:effectLst/>
                        </a:rPr>
                        <a:t>nderwijs</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BE" sz="2600" b="1" kern="0" dirty="0">
                          <a:effectLst/>
                        </a:rPr>
                        <a:t>Z</a:t>
                      </a:r>
                      <a:r>
                        <a:rPr lang="nl-BE" sz="2600" b="0" kern="0" dirty="0">
                          <a:effectLst/>
                        </a:rPr>
                        <a:t>org</a:t>
                      </a:r>
                      <a:endParaRPr lang="nl-BE" sz="2600" b="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4530481"/>
                  </a:ext>
                </a:extLst>
              </a:tr>
            </a:tbl>
          </a:graphicData>
        </a:graphic>
      </p:graphicFrame>
    </p:spTree>
    <p:extLst>
      <p:ext uri="{BB962C8B-B14F-4D97-AF65-F5344CB8AC3E}">
        <p14:creationId xmlns:p14="http://schemas.microsoft.com/office/powerpoint/2010/main" val="113868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A8904-BC90-9ED6-8200-F8995DBECA36}"/>
              </a:ext>
            </a:extLst>
          </p:cNvPr>
          <p:cNvSpPr>
            <a:spLocks noGrp="1"/>
          </p:cNvSpPr>
          <p:nvPr>
            <p:ph type="title"/>
          </p:nvPr>
        </p:nvSpPr>
        <p:spPr/>
        <p:txBody>
          <a:bodyPr/>
          <a:lstStyle/>
          <a:p>
            <a:r>
              <a:rPr lang="nl-NL" dirty="0"/>
              <a:t>10 projecten</a:t>
            </a:r>
            <a:r>
              <a:rPr lang="nl-BE" dirty="0"/>
              <a:t> voor Rosa</a:t>
            </a:r>
            <a:endParaRPr lang="nl-NL" dirty="0"/>
          </a:p>
        </p:txBody>
      </p:sp>
      <p:pic>
        <p:nvPicPr>
          <p:cNvPr id="5" name="Tijdelijke aanduiding voor afbeelding 4">
            <a:extLst>
              <a:ext uri="{FF2B5EF4-FFF2-40B4-BE49-F238E27FC236}">
                <a16:creationId xmlns:a16="http://schemas.microsoft.com/office/drawing/2014/main" id="{1F85CA39-8FC7-E9FB-3AC3-C9A16298858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63" b="5463"/>
          <a:stretch/>
        </p:blipFill>
        <p:spPr/>
      </p:pic>
      <p:sp>
        <p:nvSpPr>
          <p:cNvPr id="4" name="Tijdelijke aanduiding voor dianummer 3">
            <a:extLst>
              <a:ext uri="{FF2B5EF4-FFF2-40B4-BE49-F238E27FC236}">
                <a16:creationId xmlns:a16="http://schemas.microsoft.com/office/drawing/2014/main" id="{ADF3DCCC-EC69-AE98-1DF4-3F08C51F42C8}"/>
              </a:ext>
            </a:extLst>
          </p:cNvPr>
          <p:cNvSpPr>
            <a:spLocks noGrp="1"/>
          </p:cNvSpPr>
          <p:nvPr>
            <p:ph type="sldNum" sz="quarter" idx="4"/>
          </p:nvPr>
        </p:nvSpPr>
        <p:spPr/>
        <p:txBody>
          <a:bodyPr/>
          <a:lstStyle/>
          <a:p>
            <a:fld id="{7AE184E0-0BD4-4705-A12B-9B71DDE63301}" type="slidenum">
              <a:rPr lang="nl-BE" noProof="0" smtClean="0"/>
              <a:t>13</a:t>
            </a:fld>
            <a:endParaRPr lang="nl-BE" noProof="0" dirty="0"/>
          </a:p>
        </p:txBody>
      </p:sp>
      <p:sp>
        <p:nvSpPr>
          <p:cNvPr id="6" name="Tijdelijke aanduiding voor inhoud 5">
            <a:extLst>
              <a:ext uri="{FF2B5EF4-FFF2-40B4-BE49-F238E27FC236}">
                <a16:creationId xmlns:a16="http://schemas.microsoft.com/office/drawing/2014/main" id="{3ACF18E9-2D28-064F-6A33-58AD114BB3A3}"/>
              </a:ext>
            </a:extLst>
          </p:cNvPr>
          <p:cNvSpPr>
            <a:spLocks noGrp="1"/>
          </p:cNvSpPr>
          <p:nvPr>
            <p:ph idx="1"/>
          </p:nvPr>
        </p:nvSpPr>
        <p:spPr/>
        <p:txBody>
          <a:bodyPr>
            <a:noAutofit/>
          </a:bodyPr>
          <a:lstStyle/>
          <a:p>
            <a:pPr>
              <a:lnSpc>
                <a:spcPct val="110000"/>
              </a:lnSpc>
              <a:buFont typeface="Arial" panose="020B0604020202020204" pitchFamily="34" charset="0"/>
              <a:buChar char="•"/>
            </a:pPr>
            <a:r>
              <a:rPr lang="nl-BE" sz="2800" kern="100" dirty="0">
                <a:ea typeface="Calibri" panose="020F0502020204030204" pitchFamily="34" charset="0"/>
                <a:cs typeface="Calibri" panose="020F0502020204030204" pitchFamily="34" charset="0"/>
              </a:rPr>
              <a:t>Hoe kunnen we met de jongeren de </a:t>
            </a:r>
            <a:r>
              <a:rPr lang="nl-BE" sz="2800" kern="100" dirty="0">
                <a:solidFill>
                  <a:srgbClr val="1E64C8"/>
                </a:solidFill>
                <a:ea typeface="Calibri" panose="020F0502020204030204" pitchFamily="34" charset="0"/>
                <a:cs typeface="Calibri" panose="020F0502020204030204" pitchFamily="34" charset="0"/>
              </a:rPr>
              <a:t>overlast </a:t>
            </a:r>
            <a:r>
              <a:rPr lang="nl-BE" sz="2800" kern="100" dirty="0">
                <a:solidFill>
                  <a:srgbClr val="1E64C8"/>
                </a:solidFill>
                <a:effectLst/>
                <a:ea typeface="Calibri" panose="020F0502020204030204" pitchFamily="34" charset="0"/>
                <a:cs typeface="Calibri" panose="020F0502020204030204" pitchFamily="34" charset="0"/>
              </a:rPr>
              <a:t>in het Keizerspark</a:t>
            </a:r>
            <a:r>
              <a:rPr lang="nl-BE" sz="2800" kern="100" dirty="0">
                <a:effectLst/>
                <a:ea typeface="Calibri" panose="020F0502020204030204" pitchFamily="34" charset="0"/>
                <a:cs typeface="Calibri" panose="020F0502020204030204" pitchFamily="34" charset="0"/>
              </a:rPr>
              <a:t> te Ledeberg</a:t>
            </a:r>
            <a:r>
              <a:rPr lang="nl-BE" sz="2800" kern="100" dirty="0">
                <a:ea typeface="Calibri" panose="020F0502020204030204" pitchFamily="34" charset="0"/>
                <a:cs typeface="Calibri" panose="020F0502020204030204" pitchFamily="34" charset="0"/>
              </a:rPr>
              <a:t> aanpakken?</a:t>
            </a:r>
            <a:endParaRPr lang="nl-BE" sz="2800" kern="100" dirty="0">
              <a:effectLst/>
              <a:ea typeface="Calibri" panose="020F0502020204030204" pitchFamily="34" charset="0"/>
              <a:cs typeface="Calibri" panose="020F0502020204030204" pitchFamily="34" charset="0"/>
            </a:endParaRPr>
          </a:p>
          <a:p>
            <a:pPr>
              <a:lnSpc>
                <a:spcPct val="110000"/>
              </a:lnSpc>
              <a:buFont typeface="Arial" panose="020B0604020202020204" pitchFamily="34" charset="0"/>
              <a:buChar char="•"/>
            </a:pPr>
            <a:r>
              <a:rPr lang="nl-BE" sz="2800" kern="100" dirty="0">
                <a:effectLst/>
                <a:ea typeface="Calibri" panose="020F0502020204030204" pitchFamily="34" charset="0"/>
                <a:cs typeface="Calibri" panose="020F0502020204030204" pitchFamily="34" charset="0"/>
              </a:rPr>
              <a:t>Hoe kunnen </a:t>
            </a:r>
            <a:r>
              <a:rPr lang="nl-BE" sz="2800" kern="100" dirty="0">
                <a:solidFill>
                  <a:srgbClr val="1E64C8"/>
                </a:solidFill>
                <a:effectLst/>
                <a:ea typeface="Calibri" panose="020F0502020204030204" pitchFamily="34" charset="0"/>
                <a:cs typeface="Calibri" panose="020F0502020204030204" pitchFamily="34" charset="0"/>
              </a:rPr>
              <a:t>culturele verhalen</a:t>
            </a:r>
            <a:r>
              <a:rPr lang="nl-BE" sz="2800" kern="100" dirty="0">
                <a:effectLst/>
                <a:ea typeface="Calibri" panose="020F0502020204030204" pitchFamily="34" charset="0"/>
                <a:cs typeface="Calibri" panose="020F0502020204030204" pitchFamily="34" charset="0"/>
              </a:rPr>
              <a:t> bijdragen aan kritische reflectie over maatschappelijke thema’s in een </a:t>
            </a:r>
            <a:r>
              <a:rPr lang="nl-BE" sz="2800" kern="100" dirty="0">
                <a:solidFill>
                  <a:srgbClr val="1E64C8"/>
                </a:solidFill>
                <a:effectLst/>
                <a:ea typeface="Calibri" panose="020F0502020204030204" pitchFamily="34" charset="0"/>
                <a:cs typeface="Calibri" panose="020F0502020204030204" pitchFamily="34" charset="0"/>
              </a:rPr>
              <a:t>gepolariseerde samenleving</a:t>
            </a:r>
            <a:r>
              <a:rPr lang="nl-BE" sz="2800" kern="100" dirty="0">
                <a:effectLst/>
                <a:ea typeface="Calibri" panose="020F0502020204030204" pitchFamily="34" charset="0"/>
                <a:cs typeface="Calibri" panose="020F0502020204030204" pitchFamily="34" charset="0"/>
              </a:rPr>
              <a:t>?</a:t>
            </a:r>
          </a:p>
          <a:p>
            <a:pPr>
              <a:lnSpc>
                <a:spcPct val="100000"/>
              </a:lnSpc>
              <a:buFont typeface="Arial" panose="020B0604020202020204" pitchFamily="34" charset="0"/>
              <a:buChar char="•"/>
            </a:pPr>
            <a:r>
              <a:rPr lang="nl-BE" sz="2800" kern="100" dirty="0">
                <a:effectLst/>
                <a:ea typeface="Calibri" panose="020F0502020204030204" pitchFamily="34" charset="0"/>
                <a:cs typeface="Calibri" panose="020F0502020204030204" pitchFamily="34" charset="0"/>
              </a:rPr>
              <a:t>Hoe ervaren </a:t>
            </a:r>
            <a:r>
              <a:rPr lang="nl-BE" sz="2800" kern="100" dirty="0">
                <a:solidFill>
                  <a:srgbClr val="1E64C8"/>
                </a:solidFill>
                <a:effectLst/>
                <a:ea typeface="Calibri" panose="020F0502020204030204" pitchFamily="34" charset="0"/>
                <a:cs typeface="Calibri" panose="020F0502020204030204" pitchFamily="34" charset="0"/>
              </a:rPr>
              <a:t>pleegkinderen</a:t>
            </a:r>
            <a:r>
              <a:rPr lang="nl-BE" sz="2800" kern="100" dirty="0">
                <a:effectLst/>
                <a:ea typeface="Calibri" panose="020F0502020204030204" pitchFamily="34" charset="0"/>
                <a:cs typeface="Calibri" panose="020F0502020204030204" pitchFamily="34" charset="0"/>
              </a:rPr>
              <a:t> de armoede en kwetsbare positie van hun ouders en hoe beïnvloedt dit het begrip van hun plaatsing?</a:t>
            </a:r>
          </a:p>
          <a:p>
            <a:pPr>
              <a:lnSpc>
                <a:spcPct val="100000"/>
              </a:lnSpc>
              <a:buFont typeface="Arial" panose="020B0604020202020204" pitchFamily="34" charset="0"/>
              <a:buChar char="•"/>
            </a:pPr>
            <a:r>
              <a:rPr lang="nl-BE" sz="2800" kern="100" dirty="0">
                <a:effectLst/>
                <a:ea typeface="Calibri" panose="020F0502020204030204" pitchFamily="34" charset="0"/>
                <a:cs typeface="Times New Roman" panose="02020603050405020304" pitchFamily="18" charset="0"/>
              </a:rPr>
              <a:t>Wat is de rol van autonomie, verbondenheid en competentie voor het gezond functioneren en </a:t>
            </a:r>
            <a:r>
              <a:rPr lang="nl-BE" sz="2800" kern="100" dirty="0">
                <a:solidFill>
                  <a:srgbClr val="1E64C8"/>
                </a:solidFill>
                <a:effectLst/>
                <a:ea typeface="Calibri" panose="020F0502020204030204" pitchFamily="34" charset="0"/>
                <a:cs typeface="Times New Roman" panose="02020603050405020304" pitchFamily="18" charset="0"/>
              </a:rPr>
              <a:t>welbevinden van jongeren</a:t>
            </a:r>
            <a:r>
              <a:rPr lang="nl-BE" sz="2800" kern="100" dirty="0">
                <a:effectLst/>
                <a:ea typeface="Calibri" panose="020F0502020204030204" pitchFamily="34" charset="0"/>
                <a:cs typeface="Times New Roman" panose="02020603050405020304" pitchFamily="18" charset="0"/>
              </a:rPr>
              <a:t>?</a:t>
            </a:r>
          </a:p>
          <a:p>
            <a:pPr>
              <a:lnSpc>
                <a:spcPct val="100000"/>
              </a:lnSpc>
              <a:buFont typeface="Arial" panose="020B0604020202020204" pitchFamily="34" charset="0"/>
              <a:buChar char="•"/>
            </a:pPr>
            <a:r>
              <a:rPr lang="nl-BE" sz="2800" kern="100" dirty="0">
                <a:effectLst/>
                <a:ea typeface="Calibri" panose="020F0502020204030204" pitchFamily="34" charset="0"/>
                <a:cs typeface="Calibri" panose="020F0502020204030204" pitchFamily="34" charset="0"/>
              </a:rPr>
              <a:t>Hoe kan meertaligheid, met bijzondere aandacht voor </a:t>
            </a:r>
            <a:r>
              <a:rPr lang="nl-BE" sz="2800" kern="100" dirty="0">
                <a:solidFill>
                  <a:srgbClr val="1E64C8"/>
                </a:solidFill>
                <a:effectLst/>
                <a:ea typeface="Calibri" panose="020F0502020204030204" pitchFamily="34" charset="0"/>
                <a:cs typeface="Calibri" panose="020F0502020204030204" pitchFamily="34" charset="0"/>
              </a:rPr>
              <a:t>Turks-Nederlandstalige kinderen</a:t>
            </a:r>
            <a:r>
              <a:rPr lang="nl-BE" sz="2800" kern="100" dirty="0">
                <a:effectLst/>
                <a:ea typeface="Calibri" panose="020F0502020204030204" pitchFamily="34" charset="0"/>
                <a:cs typeface="Calibri" panose="020F0502020204030204" pitchFamily="34" charset="0"/>
              </a:rPr>
              <a:t> in het Gentse, als </a:t>
            </a:r>
            <a:r>
              <a:rPr lang="nl-BE" sz="2800" kern="100" dirty="0">
                <a:solidFill>
                  <a:srgbClr val="1E64C8"/>
                </a:solidFill>
                <a:effectLst/>
                <a:ea typeface="Calibri" panose="020F0502020204030204" pitchFamily="34" charset="0"/>
                <a:cs typeface="Calibri" panose="020F0502020204030204" pitchFamily="34" charset="0"/>
              </a:rPr>
              <a:t>troef</a:t>
            </a:r>
            <a:r>
              <a:rPr lang="nl-BE" sz="2800" kern="100" dirty="0">
                <a:effectLst/>
                <a:ea typeface="Calibri" panose="020F0502020204030204" pitchFamily="34" charset="0"/>
                <a:cs typeface="Calibri" panose="020F0502020204030204" pitchFamily="34" charset="0"/>
              </a:rPr>
              <a:t> worden ingezet om gelijke onderwijskansen te bevorderen?</a:t>
            </a:r>
          </a:p>
        </p:txBody>
      </p:sp>
    </p:spTree>
    <p:extLst>
      <p:ext uri="{BB962C8B-B14F-4D97-AF65-F5344CB8AC3E}">
        <p14:creationId xmlns:p14="http://schemas.microsoft.com/office/powerpoint/2010/main" val="308318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A8904-BC90-9ED6-8200-F8995DBECA36}"/>
              </a:ext>
            </a:extLst>
          </p:cNvPr>
          <p:cNvSpPr>
            <a:spLocks noGrp="1"/>
          </p:cNvSpPr>
          <p:nvPr>
            <p:ph type="title"/>
          </p:nvPr>
        </p:nvSpPr>
        <p:spPr/>
        <p:txBody>
          <a:bodyPr/>
          <a:lstStyle/>
          <a:p>
            <a:r>
              <a:rPr lang="nl-NL" dirty="0"/>
              <a:t>10 projecten</a:t>
            </a:r>
            <a:r>
              <a:rPr lang="nl-BE" dirty="0"/>
              <a:t> voor Rosa</a:t>
            </a:r>
            <a:endParaRPr lang="nl-NL" dirty="0"/>
          </a:p>
        </p:txBody>
      </p:sp>
      <p:pic>
        <p:nvPicPr>
          <p:cNvPr id="5" name="Tijdelijke aanduiding voor afbeelding 4">
            <a:extLst>
              <a:ext uri="{FF2B5EF4-FFF2-40B4-BE49-F238E27FC236}">
                <a16:creationId xmlns:a16="http://schemas.microsoft.com/office/drawing/2014/main" id="{DF9A0F34-8119-3C57-0CDD-4C9D1DF364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909" r="4909"/>
          <a:stretch/>
        </p:blipFill>
        <p:spPr/>
      </p:pic>
      <p:sp>
        <p:nvSpPr>
          <p:cNvPr id="4" name="Tijdelijke aanduiding voor dianummer 3">
            <a:extLst>
              <a:ext uri="{FF2B5EF4-FFF2-40B4-BE49-F238E27FC236}">
                <a16:creationId xmlns:a16="http://schemas.microsoft.com/office/drawing/2014/main" id="{ADF3DCCC-EC69-AE98-1DF4-3F08C51F42C8}"/>
              </a:ext>
            </a:extLst>
          </p:cNvPr>
          <p:cNvSpPr>
            <a:spLocks noGrp="1"/>
          </p:cNvSpPr>
          <p:nvPr>
            <p:ph type="sldNum" sz="quarter" idx="4"/>
          </p:nvPr>
        </p:nvSpPr>
        <p:spPr/>
        <p:txBody>
          <a:bodyPr/>
          <a:lstStyle/>
          <a:p>
            <a:fld id="{7AE184E0-0BD4-4705-A12B-9B71DDE63301}" type="slidenum">
              <a:rPr lang="nl-BE" noProof="0" smtClean="0"/>
              <a:t>14</a:t>
            </a:fld>
            <a:endParaRPr lang="nl-BE" noProof="0" dirty="0"/>
          </a:p>
        </p:txBody>
      </p:sp>
      <p:sp>
        <p:nvSpPr>
          <p:cNvPr id="6" name="Tijdelijke aanduiding voor inhoud 5">
            <a:extLst>
              <a:ext uri="{FF2B5EF4-FFF2-40B4-BE49-F238E27FC236}">
                <a16:creationId xmlns:a16="http://schemas.microsoft.com/office/drawing/2014/main" id="{3ACF18E9-2D28-064F-6A33-58AD114BB3A3}"/>
              </a:ext>
            </a:extLst>
          </p:cNvPr>
          <p:cNvSpPr>
            <a:spLocks noGrp="1"/>
          </p:cNvSpPr>
          <p:nvPr>
            <p:ph idx="1"/>
          </p:nvPr>
        </p:nvSpPr>
        <p:spPr/>
        <p:txBody>
          <a:bodyPr>
            <a:noAutofit/>
          </a:bodyPr>
          <a:lstStyle/>
          <a:p>
            <a:pPr>
              <a:lnSpc>
                <a:spcPct val="100000"/>
              </a:lnSpc>
              <a:buFont typeface="Arial" panose="020B0604020202020204" pitchFamily="34" charset="0"/>
              <a:buChar char="•"/>
            </a:pPr>
            <a:r>
              <a:rPr lang="nl-BE" sz="2800" kern="100" dirty="0">
                <a:ea typeface="Calibri" panose="020F0502020204030204" pitchFamily="34" charset="0"/>
                <a:cs typeface="Calibri" panose="020F0502020204030204" pitchFamily="34" charset="0"/>
              </a:rPr>
              <a:t>Wat is de rol van </a:t>
            </a:r>
            <a:r>
              <a:rPr lang="nl-BE" sz="2800" kern="100" dirty="0">
                <a:solidFill>
                  <a:srgbClr val="1E64C8"/>
                </a:solidFill>
                <a:ea typeface="Calibri" panose="020F0502020204030204" pitchFamily="34" charset="0"/>
                <a:cs typeface="Calibri" panose="020F0502020204030204" pitchFamily="34" charset="0"/>
              </a:rPr>
              <a:t>cultuursensitiviteit</a:t>
            </a:r>
            <a:r>
              <a:rPr lang="nl-BE" sz="2800" kern="100" dirty="0">
                <a:ea typeface="Calibri" panose="020F0502020204030204" pitchFamily="34" charset="0"/>
                <a:cs typeface="Calibri" panose="020F0502020204030204" pitchFamily="34" charset="0"/>
              </a:rPr>
              <a:t> bij therapeuten in het vroegtijdig verlaten van de therapie van cliënten met migratieachtergrond?</a:t>
            </a:r>
          </a:p>
          <a:p>
            <a:pPr>
              <a:lnSpc>
                <a:spcPct val="100000"/>
              </a:lnSpc>
              <a:buFont typeface="Arial" panose="020B0604020202020204" pitchFamily="34" charset="0"/>
              <a:buChar char="•"/>
            </a:pPr>
            <a:r>
              <a:rPr lang="nl-BE" sz="2800" kern="100" dirty="0">
                <a:effectLst/>
                <a:ea typeface="Calibri" panose="020F0502020204030204" pitchFamily="34" charset="0"/>
                <a:cs typeface="Calibri" panose="020F0502020204030204" pitchFamily="34" charset="0"/>
              </a:rPr>
              <a:t>Waarom blijft jeugdhulpinterventie steken </a:t>
            </a:r>
            <a:r>
              <a:rPr lang="nl-BE" sz="2800" kern="100" dirty="0">
                <a:ea typeface="Calibri" panose="020F0502020204030204" pitchFamily="34" charset="0"/>
                <a:cs typeface="Calibri" panose="020F0502020204030204" pitchFamily="34" charset="0"/>
              </a:rPr>
              <a:t>bij </a:t>
            </a:r>
            <a:r>
              <a:rPr lang="nl-BE" sz="2800" kern="100" dirty="0">
                <a:solidFill>
                  <a:srgbClr val="1E64C8"/>
                </a:solidFill>
                <a:ea typeface="Calibri" panose="020F0502020204030204" pitchFamily="34" charset="0"/>
                <a:cs typeface="Calibri" panose="020F0502020204030204" pitchFamily="34" charset="0"/>
              </a:rPr>
              <a:t>armoede als opvoedingsprobleem</a:t>
            </a:r>
            <a:r>
              <a:rPr lang="nl-BE" sz="2800" kern="100" dirty="0">
                <a:ea typeface="Calibri" panose="020F0502020204030204" pitchFamily="34" charset="0"/>
                <a:cs typeface="Calibri" panose="020F0502020204030204" pitchFamily="34" charset="0"/>
              </a:rPr>
              <a:t> en hoe pakken we de structurele oorzaken aan?</a:t>
            </a:r>
          </a:p>
          <a:p>
            <a:pPr>
              <a:lnSpc>
                <a:spcPct val="100000"/>
              </a:lnSpc>
              <a:buFont typeface="Arial" panose="020B0604020202020204" pitchFamily="34" charset="0"/>
              <a:buChar char="•"/>
            </a:pPr>
            <a:r>
              <a:rPr lang="nl-BE" sz="2800" kern="100" dirty="0">
                <a:ea typeface="Calibri" panose="020F0502020204030204" pitchFamily="34" charset="0"/>
                <a:cs typeface="Calibri" panose="020F0502020204030204" pitchFamily="34" charset="0"/>
              </a:rPr>
              <a:t>Hoe kan laagdrempelige zorg jongeren met psychische kwetsbaarheid ondersteunen in een complex zorglandschap met lange </a:t>
            </a:r>
            <a:r>
              <a:rPr lang="nl-BE" sz="2800" kern="100" dirty="0">
                <a:solidFill>
                  <a:srgbClr val="1E64C8"/>
                </a:solidFill>
                <a:ea typeface="Calibri" panose="020F0502020204030204" pitchFamily="34" charset="0"/>
                <a:cs typeface="Calibri" panose="020F0502020204030204" pitchFamily="34" charset="0"/>
              </a:rPr>
              <a:t>wachtlijsten</a:t>
            </a:r>
            <a:r>
              <a:rPr lang="nl-BE" sz="2800" kern="100" dirty="0">
                <a:ea typeface="Calibri" panose="020F0502020204030204" pitchFamily="34" charset="0"/>
                <a:cs typeface="Calibri" panose="020F0502020204030204" pitchFamily="34" charset="0"/>
              </a:rPr>
              <a:t>?</a:t>
            </a:r>
          </a:p>
          <a:p>
            <a:pPr>
              <a:lnSpc>
                <a:spcPct val="100000"/>
              </a:lnSpc>
              <a:buFont typeface="Arial" panose="020B0604020202020204" pitchFamily="34" charset="0"/>
              <a:buChar char="•"/>
            </a:pPr>
            <a:r>
              <a:rPr lang="nl-BE" sz="2800" kern="100" dirty="0">
                <a:ea typeface="Calibri" panose="020F0502020204030204" pitchFamily="34" charset="0"/>
                <a:cs typeface="Calibri" panose="020F0502020204030204" pitchFamily="34" charset="0"/>
              </a:rPr>
              <a:t>H</a:t>
            </a:r>
            <a:r>
              <a:rPr lang="nl-BE" sz="2800" kern="100" dirty="0">
                <a:effectLst/>
                <a:ea typeface="Calibri" panose="020F0502020204030204" pitchFamily="34" charset="0"/>
                <a:cs typeface="Calibri" panose="020F0502020204030204" pitchFamily="34" charset="0"/>
              </a:rPr>
              <a:t>oe kan geestelijke gezondheidszorg beter in het </a:t>
            </a:r>
            <a:r>
              <a:rPr lang="nl-BE" sz="2800" kern="100" dirty="0">
                <a:solidFill>
                  <a:srgbClr val="1E64C8"/>
                </a:solidFill>
                <a:effectLst/>
                <a:ea typeface="Calibri" panose="020F0502020204030204" pitchFamily="34" charset="0"/>
                <a:cs typeface="Calibri" panose="020F0502020204030204" pitchFamily="34" charset="0"/>
              </a:rPr>
              <a:t>herstelproces</a:t>
            </a:r>
            <a:r>
              <a:rPr lang="nl-BE" sz="2800" kern="100" dirty="0">
                <a:effectLst/>
                <a:ea typeface="Calibri" panose="020F0502020204030204" pitchFamily="34" charset="0"/>
                <a:cs typeface="Calibri" panose="020F0502020204030204" pitchFamily="34" charset="0"/>
              </a:rPr>
              <a:t> van personen met </a:t>
            </a:r>
            <a:r>
              <a:rPr lang="nl-BE" sz="2800" kern="100" dirty="0">
                <a:solidFill>
                  <a:srgbClr val="1E64C8"/>
                </a:solidFill>
                <a:effectLst/>
                <a:ea typeface="Calibri" panose="020F0502020204030204" pitchFamily="34" charset="0"/>
                <a:cs typeface="Calibri" panose="020F0502020204030204" pitchFamily="34" charset="0"/>
              </a:rPr>
              <a:t>psychose</a:t>
            </a:r>
            <a:r>
              <a:rPr lang="nl-BE" sz="2800" kern="100" dirty="0">
                <a:effectLst/>
                <a:ea typeface="Calibri" panose="020F0502020204030204" pitchFamily="34" charset="0"/>
                <a:cs typeface="Calibri" panose="020F0502020204030204" pitchFamily="34" charset="0"/>
              </a:rPr>
              <a:t>?</a:t>
            </a:r>
          </a:p>
          <a:p>
            <a:pPr>
              <a:lnSpc>
                <a:spcPct val="100000"/>
              </a:lnSpc>
              <a:buFont typeface="Arial" panose="020B0604020202020204" pitchFamily="34" charset="0"/>
              <a:buChar char="•"/>
            </a:pPr>
            <a:r>
              <a:rPr lang="nl-BE" sz="2800" kern="100" dirty="0">
                <a:ea typeface="Calibri" panose="020F0502020204030204" pitchFamily="34" charset="0"/>
                <a:cs typeface="Calibri" panose="020F0502020204030204" pitchFamily="34" charset="0"/>
              </a:rPr>
              <a:t>Hoe kunnen kinderen, jongeren en hun gezinnen in armoede gebruik maken van </a:t>
            </a:r>
            <a:r>
              <a:rPr lang="nl-BE" sz="2800" kern="100" dirty="0">
                <a:solidFill>
                  <a:srgbClr val="1E64C8"/>
                </a:solidFill>
                <a:effectLst/>
                <a:ea typeface="Calibri" panose="020F0502020204030204" pitchFamily="34" charset="0"/>
                <a:cs typeface="Calibri" panose="020F0502020204030204" pitchFamily="34" charset="0"/>
              </a:rPr>
              <a:t>maatschappelijke hulpbronnen en basisvoorzieningen</a:t>
            </a:r>
            <a:r>
              <a:rPr lang="nl-BE" sz="2800" kern="100" dirty="0">
                <a:effectLst/>
                <a:ea typeface="Calibri" panose="020F0502020204030204" pitchFamily="34" charset="0"/>
                <a:cs typeface="Calibri" panose="020F0502020204030204" pitchFamily="34" charset="0"/>
              </a:rPr>
              <a:t>?</a:t>
            </a:r>
            <a:endParaRPr lang="nl-BE" sz="2800" dirty="0"/>
          </a:p>
        </p:txBody>
      </p:sp>
    </p:spTree>
    <p:extLst>
      <p:ext uri="{BB962C8B-B14F-4D97-AF65-F5344CB8AC3E}">
        <p14:creationId xmlns:p14="http://schemas.microsoft.com/office/powerpoint/2010/main" val="49543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9E974-7879-1382-FCE6-9BE67F8B6EBF}"/>
              </a:ext>
            </a:extLst>
          </p:cNvPr>
          <p:cNvSpPr>
            <a:spLocks noGrp="1"/>
          </p:cNvSpPr>
          <p:nvPr>
            <p:ph type="ctrTitle"/>
          </p:nvPr>
        </p:nvSpPr>
        <p:spPr/>
        <p:txBody>
          <a:bodyPr/>
          <a:lstStyle/>
          <a:p>
            <a:r>
              <a:rPr lang="nl-BE" dirty="0"/>
              <a:t>Dienstverlening </a:t>
            </a:r>
            <a:endParaRPr lang="nl-NL" dirty="0"/>
          </a:p>
        </p:txBody>
      </p:sp>
      <p:sp>
        <p:nvSpPr>
          <p:cNvPr id="3" name="Ondertitel 2">
            <a:extLst>
              <a:ext uri="{FF2B5EF4-FFF2-40B4-BE49-F238E27FC236}">
                <a16:creationId xmlns:a16="http://schemas.microsoft.com/office/drawing/2014/main" id="{4B50612D-BF1F-2E5D-D621-77B72B045420}"/>
              </a:ext>
            </a:extLst>
          </p:cNvPr>
          <p:cNvSpPr>
            <a:spLocks noGrp="1"/>
          </p:cNvSpPr>
          <p:nvPr>
            <p:ph type="subTitle" idx="1"/>
          </p:nvPr>
        </p:nvSpPr>
        <p:spPr/>
        <p:txBody>
          <a:bodyPr/>
          <a:lstStyle/>
          <a:p>
            <a:endParaRPr lang="nl-NL" dirty="0"/>
          </a:p>
        </p:txBody>
      </p:sp>
      <p:sp>
        <p:nvSpPr>
          <p:cNvPr id="4" name="Tijdelijke aanduiding voor tekst 3">
            <a:extLst>
              <a:ext uri="{FF2B5EF4-FFF2-40B4-BE49-F238E27FC236}">
                <a16:creationId xmlns:a16="http://schemas.microsoft.com/office/drawing/2014/main" id="{FF6B39CD-7322-F070-955C-6B432F7CBC90}"/>
              </a:ext>
            </a:extLst>
          </p:cNvPr>
          <p:cNvSpPr>
            <a:spLocks noGrp="1"/>
          </p:cNvSpPr>
          <p:nvPr>
            <p:ph type="body" sz="quarter" idx="10"/>
          </p:nvPr>
        </p:nvSpPr>
        <p:spPr/>
        <p:txBody>
          <a:bodyPr/>
          <a:lstStyle/>
          <a:p>
            <a:endParaRPr lang="nl-NL" dirty="0"/>
          </a:p>
        </p:txBody>
      </p:sp>
      <p:sp>
        <p:nvSpPr>
          <p:cNvPr id="5" name="Tijdelijke aanduiding voor afbeelding 4">
            <a:extLst>
              <a:ext uri="{FF2B5EF4-FFF2-40B4-BE49-F238E27FC236}">
                <a16:creationId xmlns:a16="http://schemas.microsoft.com/office/drawing/2014/main" id="{2CBF9710-B061-823D-5DB5-37BFACB6AFCE}"/>
              </a:ext>
            </a:extLst>
          </p:cNvPr>
          <p:cNvSpPr>
            <a:spLocks noGrp="1"/>
          </p:cNvSpPr>
          <p:nvPr>
            <p:ph type="pic" sz="quarter" idx="11"/>
          </p:nvPr>
        </p:nvSpPr>
        <p:spPr/>
        <p:txBody>
          <a:bodyPr/>
          <a:lstStyle/>
          <a:p>
            <a:endParaRPr lang="nl-NL" dirty="0"/>
          </a:p>
        </p:txBody>
      </p:sp>
      <p:sp>
        <p:nvSpPr>
          <p:cNvPr id="6" name="Tijdelijke aanduiding voor afbeelding 5">
            <a:extLst>
              <a:ext uri="{FF2B5EF4-FFF2-40B4-BE49-F238E27FC236}">
                <a16:creationId xmlns:a16="http://schemas.microsoft.com/office/drawing/2014/main" id="{F33C80E4-92E1-1843-0FB9-23FC59BADC48}"/>
              </a:ext>
            </a:extLst>
          </p:cNvPr>
          <p:cNvSpPr>
            <a:spLocks noGrp="1"/>
          </p:cNvSpPr>
          <p:nvPr>
            <p:ph type="pic" sz="quarter" idx="12"/>
          </p:nvPr>
        </p:nvSpPr>
        <p:spPr/>
        <p:txBody>
          <a:bodyPr/>
          <a:lstStyle/>
          <a:p>
            <a:endParaRPr lang="nl-NL" dirty="0"/>
          </a:p>
        </p:txBody>
      </p:sp>
      <p:sp>
        <p:nvSpPr>
          <p:cNvPr id="7" name="Tijdelijke aanduiding voor afbeelding 6">
            <a:extLst>
              <a:ext uri="{FF2B5EF4-FFF2-40B4-BE49-F238E27FC236}">
                <a16:creationId xmlns:a16="http://schemas.microsoft.com/office/drawing/2014/main" id="{1C7B681A-7507-D256-8AEF-251A0394579A}"/>
              </a:ext>
            </a:extLst>
          </p:cNvPr>
          <p:cNvSpPr>
            <a:spLocks noGrp="1"/>
          </p:cNvSpPr>
          <p:nvPr>
            <p:ph type="pic" sz="quarter" idx="13"/>
          </p:nvPr>
        </p:nvSpPr>
        <p:spPr/>
        <p:txBody>
          <a:bodyPr/>
          <a:lstStyle/>
          <a:p>
            <a:endParaRPr lang="nl-NL" dirty="0"/>
          </a:p>
        </p:txBody>
      </p:sp>
      <p:sp>
        <p:nvSpPr>
          <p:cNvPr id="8" name="Tijdelijke aanduiding voor afbeelding 7">
            <a:extLst>
              <a:ext uri="{FF2B5EF4-FFF2-40B4-BE49-F238E27FC236}">
                <a16:creationId xmlns:a16="http://schemas.microsoft.com/office/drawing/2014/main" id="{D2B143AD-ED13-4B35-49BF-2CFDF0994356}"/>
              </a:ext>
            </a:extLst>
          </p:cNvPr>
          <p:cNvSpPr>
            <a:spLocks noGrp="1"/>
          </p:cNvSpPr>
          <p:nvPr>
            <p:ph type="pic" sz="quarter" idx="14"/>
          </p:nvPr>
        </p:nvSpPr>
        <p:spPr/>
        <p:txBody>
          <a:bodyPr/>
          <a:lstStyle/>
          <a:p>
            <a:endParaRPr lang="nl-NL" dirty="0"/>
          </a:p>
        </p:txBody>
      </p:sp>
    </p:spTree>
    <p:extLst>
      <p:ext uri="{BB962C8B-B14F-4D97-AF65-F5344CB8AC3E}">
        <p14:creationId xmlns:p14="http://schemas.microsoft.com/office/powerpoint/2010/main" val="1877505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2051A-3E56-06C8-264B-0F3C65BE3ABB}"/>
              </a:ext>
            </a:extLst>
          </p:cNvPr>
          <p:cNvSpPr>
            <a:spLocks noGrp="1"/>
          </p:cNvSpPr>
          <p:nvPr>
            <p:ph type="title"/>
          </p:nvPr>
        </p:nvSpPr>
        <p:spPr>
          <a:xfrm>
            <a:off x="830118" y="136025"/>
            <a:ext cx="15705282" cy="863693"/>
          </a:xfrm>
        </p:spPr>
        <p:txBody>
          <a:bodyPr anchor="b">
            <a:normAutofit/>
          </a:bodyPr>
          <a:lstStyle/>
          <a:p>
            <a:r>
              <a:rPr lang="nl-NL" dirty="0"/>
              <a:t>Kenniscentrum </a:t>
            </a:r>
            <a:endParaRPr lang="nl-BE" dirty="0"/>
          </a:p>
        </p:txBody>
      </p:sp>
      <p:pic>
        <p:nvPicPr>
          <p:cNvPr id="5" name="Tijdelijke aanduiding voor inhoud 4">
            <a:extLst>
              <a:ext uri="{FF2B5EF4-FFF2-40B4-BE49-F238E27FC236}">
                <a16:creationId xmlns:a16="http://schemas.microsoft.com/office/drawing/2014/main" id="{DDE877DA-21E3-E1DF-7370-8F29125DD532}"/>
              </a:ext>
            </a:extLst>
          </p:cNvPr>
          <p:cNvPicPr>
            <a:picLocks noGrp="1" noChangeAspect="1"/>
          </p:cNvPicPr>
          <p:nvPr>
            <p:ph idx="1"/>
          </p:nvPr>
        </p:nvPicPr>
        <p:blipFill>
          <a:blip r:embed="rId2"/>
          <a:stretch>
            <a:fillRect/>
          </a:stretch>
        </p:blipFill>
        <p:spPr>
          <a:xfrm>
            <a:off x="2730758" y="1626210"/>
            <a:ext cx="11904001" cy="6696000"/>
          </a:xfrm>
          <a:prstGeom prst="rect">
            <a:avLst/>
          </a:prstGeom>
          <a:noFill/>
        </p:spPr>
      </p:pic>
      <p:sp>
        <p:nvSpPr>
          <p:cNvPr id="4" name="Tijdelijke aanduiding voor dianummer 3">
            <a:extLst>
              <a:ext uri="{FF2B5EF4-FFF2-40B4-BE49-F238E27FC236}">
                <a16:creationId xmlns:a16="http://schemas.microsoft.com/office/drawing/2014/main" id="{DEA78F91-7F29-03BD-9406-B0B374122A79}"/>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16</a:t>
            </a:fld>
            <a:endParaRPr lang="nl-BE" noProof="0"/>
          </a:p>
        </p:txBody>
      </p:sp>
    </p:spTree>
    <p:extLst>
      <p:ext uri="{BB962C8B-B14F-4D97-AF65-F5344CB8AC3E}">
        <p14:creationId xmlns:p14="http://schemas.microsoft.com/office/powerpoint/2010/main" val="37383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2A445-8580-8446-8150-9D29692132B2}"/>
              </a:ext>
            </a:extLst>
          </p:cNvPr>
          <p:cNvSpPr>
            <a:spLocks noGrp="1"/>
          </p:cNvSpPr>
          <p:nvPr>
            <p:ph type="title"/>
          </p:nvPr>
        </p:nvSpPr>
        <p:spPr/>
        <p:txBody>
          <a:bodyPr/>
          <a:lstStyle/>
          <a:p>
            <a:r>
              <a:rPr lang="nl-BE" sz="4500" dirty="0"/>
              <a:t>PSYNC: samenwerken voor mentale gezondheid</a:t>
            </a:r>
            <a:endParaRPr lang="nl-NL" sz="4500" dirty="0"/>
          </a:p>
        </p:txBody>
      </p:sp>
      <p:sp>
        <p:nvSpPr>
          <p:cNvPr id="3" name="Tijdelijke aanduiding voor inhoud 2">
            <a:extLst>
              <a:ext uri="{FF2B5EF4-FFF2-40B4-BE49-F238E27FC236}">
                <a16:creationId xmlns:a16="http://schemas.microsoft.com/office/drawing/2014/main" id="{032EE440-ECDA-1E37-F57F-2AEA2A9B825B}"/>
              </a:ext>
            </a:extLst>
          </p:cNvPr>
          <p:cNvSpPr>
            <a:spLocks noGrp="1"/>
          </p:cNvSpPr>
          <p:nvPr>
            <p:ph idx="1"/>
          </p:nvPr>
        </p:nvSpPr>
        <p:spPr>
          <a:xfrm>
            <a:off x="1104261" y="2291485"/>
            <a:ext cx="11437138" cy="5735074"/>
          </a:xfrm>
        </p:spPr>
        <p:txBody>
          <a:bodyPr>
            <a:normAutofit fontScale="70000" lnSpcReduction="20000"/>
          </a:bodyPr>
          <a:lstStyle/>
          <a:p>
            <a:pPr marL="85725" indent="0" algn="l">
              <a:buNone/>
            </a:pPr>
            <a:endParaRPr lang="nl-NL" b="0" i="0" dirty="0">
              <a:solidFill>
                <a:srgbClr val="333333"/>
              </a:solidFill>
              <a:effectLst/>
              <a:latin typeface="PannoTextLight"/>
            </a:endParaRPr>
          </a:p>
          <a:p>
            <a:pPr marL="85725" indent="0">
              <a:lnSpc>
                <a:spcPct val="130000"/>
              </a:lnSpc>
              <a:spcAft>
                <a:spcPts val="600"/>
              </a:spcAft>
              <a:buNone/>
            </a:pPr>
            <a:r>
              <a:rPr lang="nl-NL" sz="4500" dirty="0"/>
              <a:t>PSYNC staat voor een nieuw model van interdisciplinaire onderzoekssamenwerking met betrekking tot mentale gezondheid. </a:t>
            </a:r>
          </a:p>
          <a:p>
            <a:pPr marL="85725" indent="0">
              <a:lnSpc>
                <a:spcPct val="130000"/>
              </a:lnSpc>
              <a:spcAft>
                <a:spcPts val="600"/>
              </a:spcAft>
              <a:buNone/>
            </a:pPr>
            <a:r>
              <a:rPr lang="nl-NL" sz="4500" dirty="0"/>
              <a:t>Door betere interne synergie, internationale zichtbaarheid, wervingscapaciteit en aandacht voor impact. </a:t>
            </a:r>
          </a:p>
          <a:p>
            <a:pPr marL="85725" indent="0">
              <a:lnSpc>
                <a:spcPct val="130000"/>
              </a:lnSpc>
              <a:spcAft>
                <a:spcPts val="600"/>
              </a:spcAft>
              <a:buNone/>
            </a:pPr>
            <a:r>
              <a:rPr lang="nl-NL" sz="4500" dirty="0"/>
              <a:t>De ervaring en expertise situeert zich op het niveau van het consortium: het samenspel tussen coördinator, promotoren, onderzoeksteams en centrale diensten.</a:t>
            </a:r>
          </a:p>
          <a:p>
            <a:endParaRPr lang="nl-NL" dirty="0"/>
          </a:p>
        </p:txBody>
      </p:sp>
      <p:sp>
        <p:nvSpPr>
          <p:cNvPr id="4" name="Tijdelijke aanduiding voor dianummer 3">
            <a:extLst>
              <a:ext uri="{FF2B5EF4-FFF2-40B4-BE49-F238E27FC236}">
                <a16:creationId xmlns:a16="http://schemas.microsoft.com/office/drawing/2014/main" id="{BB638051-307D-4766-0817-70399C91C021}"/>
              </a:ext>
            </a:extLst>
          </p:cNvPr>
          <p:cNvSpPr>
            <a:spLocks noGrp="1"/>
          </p:cNvSpPr>
          <p:nvPr>
            <p:ph type="sldNum" sz="quarter" idx="12"/>
          </p:nvPr>
        </p:nvSpPr>
        <p:spPr/>
        <p:txBody>
          <a:bodyPr/>
          <a:lstStyle/>
          <a:p>
            <a:fld id="{7AE184E0-0BD4-4705-A12B-9B71DDE63301}" type="slidenum">
              <a:rPr lang="nl-BE" noProof="0" smtClean="0"/>
              <a:t>17</a:t>
            </a:fld>
            <a:endParaRPr lang="nl-BE" noProof="0" dirty="0"/>
          </a:p>
        </p:txBody>
      </p:sp>
      <p:pic>
        <p:nvPicPr>
          <p:cNvPr id="5" name="Afbeelding 4">
            <a:extLst>
              <a:ext uri="{FF2B5EF4-FFF2-40B4-BE49-F238E27FC236}">
                <a16:creationId xmlns:a16="http://schemas.microsoft.com/office/drawing/2014/main" id="{DB628AC6-7770-3530-8435-AB88C2669749}"/>
              </a:ext>
            </a:extLst>
          </p:cNvPr>
          <p:cNvPicPr>
            <a:picLocks noChangeAspect="1"/>
          </p:cNvPicPr>
          <p:nvPr/>
        </p:nvPicPr>
        <p:blipFill>
          <a:blip r:embed="rId3"/>
          <a:stretch>
            <a:fillRect/>
          </a:stretch>
        </p:blipFill>
        <p:spPr>
          <a:xfrm>
            <a:off x="13322824" y="2737153"/>
            <a:ext cx="3387239" cy="3718856"/>
          </a:xfrm>
          <a:prstGeom prst="rect">
            <a:avLst/>
          </a:prstGeom>
        </p:spPr>
      </p:pic>
    </p:spTree>
    <p:extLst>
      <p:ext uri="{BB962C8B-B14F-4D97-AF65-F5344CB8AC3E}">
        <p14:creationId xmlns:p14="http://schemas.microsoft.com/office/powerpoint/2010/main" val="196652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0CA2C-1CEE-ADC9-09C0-6ED3631ED7AF}"/>
              </a:ext>
            </a:extLst>
          </p:cNvPr>
          <p:cNvSpPr>
            <a:spLocks noGrp="1"/>
          </p:cNvSpPr>
          <p:nvPr>
            <p:ph type="title"/>
          </p:nvPr>
        </p:nvSpPr>
        <p:spPr>
          <a:xfrm>
            <a:off x="830118" y="136025"/>
            <a:ext cx="15705282" cy="863693"/>
          </a:xfrm>
        </p:spPr>
        <p:txBody>
          <a:bodyPr anchor="b">
            <a:normAutofit/>
          </a:bodyPr>
          <a:lstStyle/>
          <a:p>
            <a:r>
              <a:rPr lang="nl-BE" sz="3800"/>
              <a:t>Centre </a:t>
            </a:r>
            <a:r>
              <a:rPr lang="nl-BE" sz="3800" err="1"/>
              <a:t>for</a:t>
            </a:r>
            <a:r>
              <a:rPr lang="nl-BE" sz="3800"/>
              <a:t> </a:t>
            </a:r>
            <a:r>
              <a:rPr lang="nl-BE" sz="3800" err="1"/>
              <a:t>the</a:t>
            </a:r>
            <a:r>
              <a:rPr lang="nl-BE" sz="3800"/>
              <a:t> </a:t>
            </a:r>
            <a:r>
              <a:rPr lang="nl-BE" sz="3800" err="1"/>
              <a:t>social</a:t>
            </a:r>
            <a:r>
              <a:rPr lang="nl-BE" sz="3800"/>
              <a:t> </a:t>
            </a:r>
            <a:r>
              <a:rPr lang="nl-BE" sz="3800" err="1"/>
              <a:t>study</a:t>
            </a:r>
            <a:r>
              <a:rPr lang="nl-BE" sz="3800"/>
              <a:t> of </a:t>
            </a:r>
            <a:r>
              <a:rPr lang="nl-BE" sz="3800" err="1"/>
              <a:t>migration</a:t>
            </a:r>
            <a:r>
              <a:rPr lang="nl-BE" sz="3800"/>
              <a:t> </a:t>
            </a:r>
            <a:r>
              <a:rPr lang="nl-BE" sz="3800" err="1"/>
              <a:t>and</a:t>
            </a:r>
            <a:r>
              <a:rPr lang="nl-BE" sz="3800"/>
              <a:t> </a:t>
            </a:r>
            <a:r>
              <a:rPr lang="nl-BE" sz="3800" err="1"/>
              <a:t>refugees</a:t>
            </a:r>
            <a:endParaRPr lang="nl-NL" sz="3800"/>
          </a:p>
        </p:txBody>
      </p:sp>
      <p:sp>
        <p:nvSpPr>
          <p:cNvPr id="4" name="Tijdelijke aanduiding voor dianummer 3">
            <a:extLst>
              <a:ext uri="{FF2B5EF4-FFF2-40B4-BE49-F238E27FC236}">
                <a16:creationId xmlns:a16="http://schemas.microsoft.com/office/drawing/2014/main" id="{D812E8AF-86AD-46A9-3DF6-F2AB5411CD0E}"/>
              </a:ext>
            </a:extLst>
          </p:cNvPr>
          <p:cNvSpPr>
            <a:spLocks noGrp="1"/>
          </p:cNvSpPr>
          <p:nvPr>
            <p:ph type="sldNum" sz="quarter" idx="4"/>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18</a:t>
            </a:fld>
            <a:endParaRPr lang="nl-BE" noProof="0"/>
          </a:p>
        </p:txBody>
      </p:sp>
      <p:sp>
        <p:nvSpPr>
          <p:cNvPr id="12" name="Tijdelijke aanduiding voor inhoud 2">
            <a:extLst>
              <a:ext uri="{FF2B5EF4-FFF2-40B4-BE49-F238E27FC236}">
                <a16:creationId xmlns:a16="http://schemas.microsoft.com/office/drawing/2014/main" id="{3822CE82-FC1A-EF48-3ABB-487FFE70C3DE}"/>
              </a:ext>
            </a:extLst>
          </p:cNvPr>
          <p:cNvSpPr>
            <a:spLocks noGrp="1"/>
          </p:cNvSpPr>
          <p:nvPr>
            <p:ph idx="1"/>
          </p:nvPr>
        </p:nvSpPr>
        <p:spPr>
          <a:xfrm>
            <a:off x="1483769" y="1261963"/>
            <a:ext cx="14397980" cy="6696000"/>
          </a:xfrm>
        </p:spPr>
        <p:txBody>
          <a:bodyPr>
            <a:normAutofit/>
          </a:bodyPr>
          <a:lstStyle/>
          <a:p>
            <a:pPr marL="85725" indent="0">
              <a:lnSpc>
                <a:spcPct val="110000"/>
              </a:lnSpc>
              <a:spcAft>
                <a:spcPts val="600"/>
              </a:spcAft>
              <a:buNone/>
            </a:pPr>
            <a:r>
              <a:rPr lang="nl-NL" sz="2800" dirty="0"/>
              <a:t>Het interdisciplinaire </a:t>
            </a:r>
            <a:r>
              <a:rPr lang="nl-NL" sz="2800" dirty="0" err="1"/>
              <a:t>CESSMIR</a:t>
            </a:r>
            <a:r>
              <a:rPr lang="nl-NL" sz="2800" dirty="0"/>
              <a:t> </a:t>
            </a:r>
            <a:r>
              <a:rPr lang="nl-BE" sz="2800" dirty="0"/>
              <a:t>is een</a:t>
            </a:r>
            <a:r>
              <a:rPr lang="nl-NL" sz="2800" dirty="0"/>
              <a:t> ‘Centre of Excellence’ rond de sociale dimensies van migratie en vluchten. </a:t>
            </a:r>
          </a:p>
          <a:p>
            <a:pPr marL="85725" indent="0">
              <a:lnSpc>
                <a:spcPct val="110000"/>
              </a:lnSpc>
              <a:spcAft>
                <a:spcPts val="600"/>
              </a:spcAft>
              <a:buNone/>
            </a:pPr>
            <a:r>
              <a:rPr lang="nl-NL" sz="2800" dirty="0"/>
              <a:t>Door een verdere focus op participatie in haar verschillende dimensies wordt deze excellentie nog versterkt en wordt de ganse universitaire gemeenschap ondersteund in het effectief creëren van maatschappelijke impact van onderzoek.</a:t>
            </a:r>
          </a:p>
        </p:txBody>
      </p:sp>
      <p:pic>
        <p:nvPicPr>
          <p:cNvPr id="7" name="Afbeelding 6">
            <a:extLst>
              <a:ext uri="{FF2B5EF4-FFF2-40B4-BE49-F238E27FC236}">
                <a16:creationId xmlns:a16="http://schemas.microsoft.com/office/drawing/2014/main" id="{03FBBAF7-8B7A-C016-EFA5-DB07E4D7D446}"/>
              </a:ext>
            </a:extLst>
          </p:cNvPr>
          <p:cNvPicPr>
            <a:picLocks noChangeAspect="1"/>
          </p:cNvPicPr>
          <p:nvPr/>
        </p:nvPicPr>
        <p:blipFill>
          <a:blip r:embed="rId2"/>
          <a:stretch>
            <a:fillRect/>
          </a:stretch>
        </p:blipFill>
        <p:spPr>
          <a:xfrm>
            <a:off x="5067299" y="4488742"/>
            <a:ext cx="7204075" cy="3790317"/>
          </a:xfrm>
          <a:prstGeom prst="rect">
            <a:avLst/>
          </a:prstGeom>
        </p:spPr>
      </p:pic>
    </p:spTree>
    <p:extLst>
      <p:ext uri="{BB962C8B-B14F-4D97-AF65-F5344CB8AC3E}">
        <p14:creationId xmlns:p14="http://schemas.microsoft.com/office/powerpoint/2010/main" val="20043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A1325-88F2-5597-A640-B40B7703727C}"/>
              </a:ext>
            </a:extLst>
          </p:cNvPr>
          <p:cNvSpPr>
            <a:spLocks noGrp="1"/>
          </p:cNvSpPr>
          <p:nvPr>
            <p:ph type="title"/>
          </p:nvPr>
        </p:nvSpPr>
        <p:spPr>
          <a:xfrm>
            <a:off x="830118" y="757097"/>
            <a:ext cx="15705282" cy="863693"/>
          </a:xfrm>
        </p:spPr>
        <p:txBody>
          <a:bodyPr/>
          <a:lstStyle/>
          <a:p>
            <a:r>
              <a:rPr lang="nl-BE" sz="4800" dirty="0"/>
              <a:t>Delta: digitale innovatie voor mens en samenleving</a:t>
            </a:r>
            <a:endParaRPr lang="nl-NL" sz="4800" dirty="0"/>
          </a:p>
        </p:txBody>
      </p:sp>
      <p:sp>
        <p:nvSpPr>
          <p:cNvPr id="3" name="Tijdelijke aanduiding voor inhoud 2">
            <a:extLst>
              <a:ext uri="{FF2B5EF4-FFF2-40B4-BE49-F238E27FC236}">
                <a16:creationId xmlns:a16="http://schemas.microsoft.com/office/drawing/2014/main" id="{2F060AA6-88AE-32E3-4135-AA6ED5277F82}"/>
              </a:ext>
            </a:extLst>
          </p:cNvPr>
          <p:cNvSpPr>
            <a:spLocks noGrp="1"/>
          </p:cNvSpPr>
          <p:nvPr>
            <p:ph idx="1"/>
          </p:nvPr>
        </p:nvSpPr>
        <p:spPr>
          <a:xfrm>
            <a:off x="1011094" y="1988586"/>
            <a:ext cx="8855577" cy="5887053"/>
          </a:xfrm>
        </p:spPr>
        <p:txBody>
          <a:bodyPr>
            <a:normAutofit/>
          </a:bodyPr>
          <a:lstStyle/>
          <a:p>
            <a:pPr marL="85725" indent="0" algn="l">
              <a:buNone/>
            </a:pPr>
            <a:r>
              <a:rPr lang="nl-NL" sz="2800" dirty="0"/>
              <a:t>Delta wil digitale innovatie terug ten dienste stellen van de mens en de samenleving. Want hoewel technologie het leven van mensen gezonder, veiliger, welvarender en gelukkiger kan maken, moeten we toch opletten voor ongewenste effecten. </a:t>
            </a:r>
          </a:p>
          <a:p>
            <a:pPr marL="85725" indent="0" algn="l">
              <a:buNone/>
            </a:pPr>
            <a:endParaRPr lang="nl-NL" sz="2800" dirty="0"/>
          </a:p>
          <a:p>
            <a:pPr marL="85725" indent="0" algn="l">
              <a:buNone/>
            </a:pPr>
            <a:r>
              <a:rPr lang="nl-NL" sz="2800" dirty="0"/>
              <a:t>Daarom brengt Delta onderzoekers samen met beleidsmakers, ondernemers en middenveldorganisaties. Delta verkent de mogelijkheden van de allernieuwste technologieën en </a:t>
            </a:r>
            <a:r>
              <a:rPr lang="nl-NL" sz="2800" dirty="0" err="1"/>
              <a:t>stu</a:t>
            </a:r>
            <a:r>
              <a:rPr lang="nl-BE" sz="2800" dirty="0"/>
              <a:t>urt</a:t>
            </a:r>
            <a:r>
              <a:rPr lang="nl-NL" sz="2800" dirty="0"/>
              <a:t> digitale innovatie in de wenselijke richting.</a:t>
            </a:r>
          </a:p>
        </p:txBody>
      </p:sp>
      <p:sp>
        <p:nvSpPr>
          <p:cNvPr id="4" name="Tijdelijke aanduiding voor dianummer 3">
            <a:extLst>
              <a:ext uri="{FF2B5EF4-FFF2-40B4-BE49-F238E27FC236}">
                <a16:creationId xmlns:a16="http://schemas.microsoft.com/office/drawing/2014/main" id="{3BF92CA1-AB5E-B131-54A4-4D4097E0A2D9}"/>
              </a:ext>
            </a:extLst>
          </p:cNvPr>
          <p:cNvSpPr>
            <a:spLocks noGrp="1"/>
          </p:cNvSpPr>
          <p:nvPr>
            <p:ph type="sldNum" sz="quarter" idx="12"/>
          </p:nvPr>
        </p:nvSpPr>
        <p:spPr/>
        <p:txBody>
          <a:bodyPr/>
          <a:lstStyle/>
          <a:p>
            <a:fld id="{7AE184E0-0BD4-4705-A12B-9B71DDE63301}" type="slidenum">
              <a:rPr lang="nl-BE" noProof="0" smtClean="0"/>
              <a:t>19</a:t>
            </a:fld>
            <a:endParaRPr lang="nl-BE" noProof="0" dirty="0"/>
          </a:p>
        </p:txBody>
      </p:sp>
      <p:pic>
        <p:nvPicPr>
          <p:cNvPr id="5" name="Afbeelding 4">
            <a:extLst>
              <a:ext uri="{FF2B5EF4-FFF2-40B4-BE49-F238E27FC236}">
                <a16:creationId xmlns:a16="http://schemas.microsoft.com/office/drawing/2014/main" id="{DB3CE0F9-C597-2A19-4C68-7F25902C2A90}"/>
              </a:ext>
            </a:extLst>
          </p:cNvPr>
          <p:cNvPicPr>
            <a:picLocks noChangeAspect="1"/>
          </p:cNvPicPr>
          <p:nvPr/>
        </p:nvPicPr>
        <p:blipFill>
          <a:blip r:embed="rId2"/>
          <a:stretch>
            <a:fillRect/>
          </a:stretch>
        </p:blipFill>
        <p:spPr>
          <a:xfrm>
            <a:off x="9983747" y="3052289"/>
            <a:ext cx="6551653" cy="3649022"/>
          </a:xfrm>
          <a:prstGeom prst="rect">
            <a:avLst/>
          </a:prstGeom>
        </p:spPr>
      </p:pic>
    </p:spTree>
    <p:extLst>
      <p:ext uri="{BB962C8B-B14F-4D97-AF65-F5344CB8AC3E}">
        <p14:creationId xmlns:p14="http://schemas.microsoft.com/office/powerpoint/2010/main" val="376613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83414" y="1838484"/>
            <a:ext cx="15183366" cy="3676491"/>
          </a:xfrm>
        </p:spPr>
        <p:txBody>
          <a:bodyPr/>
          <a:lstStyle/>
          <a:p>
            <a:r>
              <a:rPr lang="nl-BE" sz="6600" u="none" dirty="0"/>
              <a:t>Faculteit Psychologie en pedagogische wetenschappen</a:t>
            </a:r>
            <a:endParaRPr lang="nl-NL" sz="6600" u="none" dirty="0"/>
          </a:p>
        </p:txBody>
      </p:sp>
      <p:pic>
        <p:nvPicPr>
          <p:cNvPr id="9" name="Afbeelding 8">
            <a:extLst>
              <a:ext uri="{FF2B5EF4-FFF2-40B4-BE49-F238E27FC236}">
                <a16:creationId xmlns:a16="http://schemas.microsoft.com/office/drawing/2014/main" id="{2D1580D1-8104-80E2-1E3A-C17B2971CA2D}"/>
              </a:ext>
            </a:extLst>
          </p:cNvPr>
          <p:cNvPicPr>
            <a:picLocks noChangeAspect="1"/>
          </p:cNvPicPr>
          <p:nvPr/>
        </p:nvPicPr>
        <p:blipFill>
          <a:blip r:embed="rId3"/>
          <a:stretch>
            <a:fillRect/>
          </a:stretch>
        </p:blipFill>
        <p:spPr>
          <a:xfrm>
            <a:off x="1994251" y="7821001"/>
            <a:ext cx="6437934" cy="1932599"/>
          </a:xfrm>
          <a:prstGeom prst="rect">
            <a:avLst/>
          </a:prstGeom>
        </p:spPr>
      </p:pic>
    </p:spTree>
    <p:extLst>
      <p:ext uri="{BB962C8B-B14F-4D97-AF65-F5344CB8AC3E}">
        <p14:creationId xmlns:p14="http://schemas.microsoft.com/office/powerpoint/2010/main" val="101363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70001-6215-0813-42D9-90D11F11D232}"/>
              </a:ext>
            </a:extLst>
          </p:cNvPr>
          <p:cNvSpPr>
            <a:spLocks noGrp="1"/>
          </p:cNvSpPr>
          <p:nvPr>
            <p:ph type="title"/>
          </p:nvPr>
        </p:nvSpPr>
        <p:spPr>
          <a:xfrm>
            <a:off x="865642" y="384106"/>
            <a:ext cx="15705282" cy="863693"/>
          </a:xfrm>
        </p:spPr>
        <p:txBody>
          <a:bodyPr/>
          <a:lstStyle/>
          <a:p>
            <a:r>
              <a:rPr lang="nl-BE" dirty="0"/>
              <a:t>Geschiedenis </a:t>
            </a:r>
            <a:endParaRPr lang="nl-NL" dirty="0"/>
          </a:p>
        </p:txBody>
      </p:sp>
      <p:sp>
        <p:nvSpPr>
          <p:cNvPr id="4" name="Tijdelijke aanduiding voor dianummer 3">
            <a:extLst>
              <a:ext uri="{FF2B5EF4-FFF2-40B4-BE49-F238E27FC236}">
                <a16:creationId xmlns:a16="http://schemas.microsoft.com/office/drawing/2014/main" id="{08FB7C41-97B6-98D3-E176-56D3FCEF22DE}"/>
              </a:ext>
            </a:extLst>
          </p:cNvPr>
          <p:cNvSpPr>
            <a:spLocks noGrp="1"/>
          </p:cNvSpPr>
          <p:nvPr>
            <p:ph type="sldNum" sz="quarter" idx="12"/>
          </p:nvPr>
        </p:nvSpPr>
        <p:spPr>
          <a:xfrm>
            <a:off x="15619549" y="9543789"/>
            <a:ext cx="921880" cy="519289"/>
          </a:xfrm>
        </p:spPr>
        <p:txBody>
          <a:bodyPr/>
          <a:lstStyle/>
          <a:p>
            <a:fld id="{7AE184E0-0BD4-4705-A12B-9B71DDE63301}" type="slidenum">
              <a:rPr lang="nl-BE" noProof="0" smtClean="0"/>
              <a:t>3</a:t>
            </a:fld>
            <a:endParaRPr lang="nl-BE" noProof="0" dirty="0"/>
          </a:p>
        </p:txBody>
      </p:sp>
      <p:graphicFrame>
        <p:nvGraphicFramePr>
          <p:cNvPr id="8" name="Tijdelijke aanduiding voor inhoud 7">
            <a:extLst>
              <a:ext uri="{FF2B5EF4-FFF2-40B4-BE49-F238E27FC236}">
                <a16:creationId xmlns:a16="http://schemas.microsoft.com/office/drawing/2014/main" id="{87E11AC9-13AC-1C75-1B60-EBF9FB16E3C1}"/>
              </a:ext>
            </a:extLst>
          </p:cNvPr>
          <p:cNvGraphicFramePr>
            <a:graphicFrameLocks noGrp="1"/>
          </p:cNvGraphicFramePr>
          <p:nvPr>
            <p:ph idx="1"/>
            <p:extLst>
              <p:ext uri="{D42A27DB-BD31-4B8C-83A1-F6EECF244321}">
                <p14:modId xmlns:p14="http://schemas.microsoft.com/office/powerpoint/2010/main" val="2999866673"/>
              </p:ext>
            </p:extLst>
          </p:nvPr>
        </p:nvGraphicFramePr>
        <p:xfrm>
          <a:off x="865642" y="8081736"/>
          <a:ext cx="15698787" cy="40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ijl: rechts 8">
            <a:extLst>
              <a:ext uri="{FF2B5EF4-FFF2-40B4-BE49-F238E27FC236}">
                <a16:creationId xmlns:a16="http://schemas.microsoft.com/office/drawing/2014/main" id="{54CD55D9-73A0-F920-9FCA-32EBE63F8BE3}"/>
              </a:ext>
            </a:extLst>
          </p:cNvPr>
          <p:cNvSpPr/>
          <p:nvPr/>
        </p:nvSpPr>
        <p:spPr>
          <a:xfrm>
            <a:off x="599735" y="4903147"/>
            <a:ext cx="8115300" cy="1057277"/>
          </a:xfrm>
          <a:prstGeom prst="rightArrow">
            <a:avLst/>
          </a:prstGeom>
          <a:solidFill>
            <a:srgbClr val="FF99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Pijl: rechts 9">
            <a:extLst>
              <a:ext uri="{FF2B5EF4-FFF2-40B4-BE49-F238E27FC236}">
                <a16:creationId xmlns:a16="http://schemas.microsoft.com/office/drawing/2014/main" id="{FDF3782A-636D-A05D-F3F5-3C0A5231C982}"/>
              </a:ext>
            </a:extLst>
          </p:cNvPr>
          <p:cNvSpPr/>
          <p:nvPr/>
        </p:nvSpPr>
        <p:spPr>
          <a:xfrm>
            <a:off x="8715035" y="4916321"/>
            <a:ext cx="8115300" cy="1057277"/>
          </a:xfrm>
          <a:prstGeom prst="rightArrow">
            <a:avLst/>
          </a:prstGeom>
          <a:solidFill>
            <a:srgbClr val="FF99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Tekstvak 11">
            <a:extLst>
              <a:ext uri="{FF2B5EF4-FFF2-40B4-BE49-F238E27FC236}">
                <a16:creationId xmlns:a16="http://schemas.microsoft.com/office/drawing/2014/main" id="{F7D8333F-668F-453A-A53C-33FF988CA8AD}"/>
              </a:ext>
            </a:extLst>
          </p:cNvPr>
          <p:cNvSpPr txBox="1"/>
          <p:nvPr/>
        </p:nvSpPr>
        <p:spPr>
          <a:xfrm>
            <a:off x="255590" y="1512677"/>
            <a:ext cx="4192359" cy="1015663"/>
          </a:xfrm>
          <a:prstGeom prst="rect">
            <a:avLst/>
          </a:prstGeom>
          <a:noFill/>
        </p:spPr>
        <p:txBody>
          <a:bodyPr wrap="square">
            <a:spAutoFit/>
          </a:bodyPr>
          <a:lstStyle/>
          <a:p>
            <a:r>
              <a:rPr lang="nl-NL" sz="2000" b="1" i="0" dirty="0">
                <a:solidFill>
                  <a:srgbClr val="333333"/>
                </a:solidFill>
                <a:effectLst/>
                <a:latin typeface="PannoTextLight"/>
              </a:rPr>
              <a:t>1927</a:t>
            </a:r>
            <a:r>
              <a:rPr lang="nl-NL" sz="2000" b="0" i="0" dirty="0">
                <a:solidFill>
                  <a:srgbClr val="333333"/>
                </a:solidFill>
                <a:effectLst/>
                <a:latin typeface="PannoTextLight"/>
              </a:rPr>
              <a:t> – KB </a:t>
            </a:r>
            <a:r>
              <a:rPr lang="nl-NL" sz="2000" b="0" i="1" dirty="0">
                <a:solidFill>
                  <a:srgbClr val="333333"/>
                </a:solidFill>
                <a:effectLst/>
                <a:latin typeface="PannoTextLight"/>
              </a:rPr>
              <a:t>Hoger Instituut voor Opvoedkunde</a:t>
            </a:r>
            <a:r>
              <a:rPr lang="nl-NL" sz="2000" b="0" i="0" dirty="0">
                <a:solidFill>
                  <a:srgbClr val="333333"/>
                </a:solidFill>
                <a:effectLst/>
                <a:latin typeface="PannoTextLight"/>
              </a:rPr>
              <a:t> aan Faculteit Wijsbegeerte en Letteren </a:t>
            </a:r>
            <a:endParaRPr lang="nl-NL" sz="2000" dirty="0"/>
          </a:p>
        </p:txBody>
      </p:sp>
      <p:sp>
        <p:nvSpPr>
          <p:cNvPr id="14" name="Tekstvak 13">
            <a:extLst>
              <a:ext uri="{FF2B5EF4-FFF2-40B4-BE49-F238E27FC236}">
                <a16:creationId xmlns:a16="http://schemas.microsoft.com/office/drawing/2014/main" id="{D45C35A1-7291-0444-D50A-24C3116C31E9}"/>
              </a:ext>
            </a:extLst>
          </p:cNvPr>
          <p:cNvSpPr txBox="1"/>
          <p:nvPr/>
        </p:nvSpPr>
        <p:spPr>
          <a:xfrm>
            <a:off x="7943477" y="1453805"/>
            <a:ext cx="5144294" cy="794064"/>
          </a:xfrm>
          <a:prstGeom prst="rect">
            <a:avLst/>
          </a:prstGeom>
          <a:noFill/>
        </p:spPr>
        <p:txBody>
          <a:bodyPr wrap="square">
            <a:spAutoFit/>
          </a:bodyPr>
          <a:lstStyle/>
          <a:p>
            <a:r>
              <a:rPr lang="nl-NL" sz="2000" b="1" dirty="0">
                <a:solidFill>
                  <a:srgbClr val="333333"/>
                </a:solidFill>
                <a:latin typeface="PannoTextLight"/>
              </a:rPr>
              <a:t>1969</a:t>
            </a:r>
            <a:r>
              <a:rPr lang="nl-NL" sz="2000" dirty="0">
                <a:solidFill>
                  <a:srgbClr val="333333"/>
                </a:solidFill>
                <a:latin typeface="PannoTextLight"/>
              </a:rPr>
              <a:t> – Het Instituut kreeg de status van </a:t>
            </a:r>
            <a:r>
              <a:rPr lang="nl-NL" sz="2000" b="1" dirty="0">
                <a:solidFill>
                  <a:srgbClr val="333333"/>
                </a:solidFill>
                <a:latin typeface="PannoTextLight"/>
              </a:rPr>
              <a:t>volwaardige Faculteit</a:t>
            </a:r>
            <a:r>
              <a:rPr lang="nl-NL" dirty="0"/>
              <a:t>.</a:t>
            </a:r>
          </a:p>
        </p:txBody>
      </p:sp>
      <p:sp>
        <p:nvSpPr>
          <p:cNvPr id="16" name="Tekstvak 15">
            <a:extLst>
              <a:ext uri="{FF2B5EF4-FFF2-40B4-BE49-F238E27FC236}">
                <a16:creationId xmlns:a16="http://schemas.microsoft.com/office/drawing/2014/main" id="{B3EB12FE-D783-072C-B8E8-B30EDD0E35F7}"/>
              </a:ext>
            </a:extLst>
          </p:cNvPr>
          <p:cNvSpPr txBox="1"/>
          <p:nvPr/>
        </p:nvSpPr>
        <p:spPr>
          <a:xfrm>
            <a:off x="394155" y="6870385"/>
            <a:ext cx="4649785" cy="1323439"/>
          </a:xfrm>
          <a:prstGeom prst="rect">
            <a:avLst/>
          </a:prstGeom>
          <a:noFill/>
        </p:spPr>
        <p:txBody>
          <a:bodyPr wrap="square">
            <a:spAutoFit/>
          </a:bodyPr>
          <a:lstStyle/>
          <a:p>
            <a:r>
              <a:rPr lang="nl-NL" sz="2000" b="1" dirty="0">
                <a:solidFill>
                  <a:srgbClr val="333333"/>
                </a:solidFill>
                <a:latin typeface="PannoTextLight"/>
              </a:rPr>
              <a:t>1947 </a:t>
            </a:r>
            <a:r>
              <a:rPr lang="nl-NL" sz="2000" dirty="0">
                <a:solidFill>
                  <a:srgbClr val="333333"/>
                </a:solidFill>
                <a:latin typeface="PannoTextLight"/>
              </a:rPr>
              <a:t>- </a:t>
            </a:r>
            <a:r>
              <a:rPr lang="nl-NL" sz="2000" i="1" dirty="0">
                <a:solidFill>
                  <a:srgbClr val="333333"/>
                </a:solidFill>
                <a:latin typeface="PannoTextLight"/>
              </a:rPr>
              <a:t>Hoger Instituut voor Opvoedkundige Wetenschappen. 2 richtingen: </a:t>
            </a:r>
            <a:r>
              <a:rPr lang="nl-NL" sz="2000" dirty="0">
                <a:solidFill>
                  <a:srgbClr val="333333"/>
                </a:solidFill>
                <a:latin typeface="PannoTextLight"/>
              </a:rPr>
              <a:t>Licentie opvoedkundige wetenschappen en Licentie beroepsoriëntering en selectie  </a:t>
            </a:r>
          </a:p>
        </p:txBody>
      </p:sp>
      <p:cxnSp>
        <p:nvCxnSpPr>
          <p:cNvPr id="22" name="Rechte verbindingslijn 21">
            <a:extLst>
              <a:ext uri="{FF2B5EF4-FFF2-40B4-BE49-F238E27FC236}">
                <a16:creationId xmlns:a16="http://schemas.microsoft.com/office/drawing/2014/main" id="{B15A9A1E-EAA9-0F9F-05CB-61D37CBD8EFE}"/>
              </a:ext>
            </a:extLst>
          </p:cNvPr>
          <p:cNvCxnSpPr>
            <a:cxnSpLocks/>
          </p:cNvCxnSpPr>
          <p:nvPr/>
        </p:nvCxnSpPr>
        <p:spPr>
          <a:xfrm>
            <a:off x="865642" y="2708839"/>
            <a:ext cx="0" cy="2207482"/>
          </a:xfrm>
          <a:prstGeom prst="line">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3BC96C5E-E4B8-476E-0CFD-3078C0A56931}"/>
              </a:ext>
            </a:extLst>
          </p:cNvPr>
          <p:cNvCxnSpPr/>
          <p:nvPr/>
        </p:nvCxnSpPr>
        <p:spPr>
          <a:xfrm>
            <a:off x="3019993" y="5828648"/>
            <a:ext cx="0" cy="1041737"/>
          </a:xfrm>
          <a:prstGeom prst="line">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21952EFA-7CA5-BC00-FFF6-0B2885298DE2}"/>
              </a:ext>
            </a:extLst>
          </p:cNvPr>
          <p:cNvCxnSpPr>
            <a:cxnSpLocks/>
          </p:cNvCxnSpPr>
          <p:nvPr/>
        </p:nvCxnSpPr>
        <p:spPr>
          <a:xfrm>
            <a:off x="8909277" y="2247869"/>
            <a:ext cx="0" cy="2777967"/>
          </a:xfrm>
          <a:prstGeom prst="line">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CACE0C8E-D572-F5B5-BC57-861B32053DD9}"/>
              </a:ext>
            </a:extLst>
          </p:cNvPr>
          <p:cNvSpPr txBox="1"/>
          <p:nvPr/>
        </p:nvSpPr>
        <p:spPr>
          <a:xfrm>
            <a:off x="3732242" y="2462418"/>
            <a:ext cx="4896077" cy="2123658"/>
          </a:xfrm>
          <a:prstGeom prst="rect">
            <a:avLst/>
          </a:prstGeom>
          <a:noFill/>
        </p:spPr>
        <p:txBody>
          <a:bodyPr wrap="square">
            <a:spAutoFit/>
          </a:bodyPr>
          <a:lstStyle/>
          <a:p>
            <a:r>
              <a:rPr lang="nl-NL" sz="2000" b="1" dirty="0">
                <a:solidFill>
                  <a:srgbClr val="333333"/>
                </a:solidFill>
                <a:latin typeface="PannoTextLight"/>
              </a:rPr>
              <a:t>1964 </a:t>
            </a:r>
            <a:r>
              <a:rPr lang="nl-NL" sz="2000" dirty="0">
                <a:solidFill>
                  <a:srgbClr val="333333"/>
                </a:solidFill>
                <a:latin typeface="PannoTextLight"/>
              </a:rPr>
              <a:t>– Het Instituut is bevoegd voor </a:t>
            </a:r>
            <a:r>
              <a:rPr lang="nl-NL" sz="2000" i="1" dirty="0">
                <a:solidFill>
                  <a:srgbClr val="333333"/>
                </a:solidFill>
                <a:latin typeface="PannoTextLight"/>
              </a:rPr>
              <a:t>Psychologische en Pedagogische wetenschappen.</a:t>
            </a:r>
          </a:p>
          <a:p>
            <a:pPr marL="342900" indent="-342900">
              <a:buFont typeface="Arial" panose="020B0604020202020204" pitchFamily="34" charset="0"/>
              <a:buChar char="•"/>
            </a:pPr>
            <a:r>
              <a:rPr lang="nl-NL" sz="1800" dirty="0">
                <a:solidFill>
                  <a:srgbClr val="333333"/>
                </a:solidFill>
                <a:latin typeface="PannoTextLight"/>
              </a:rPr>
              <a:t>2de kandidatuur met drie richtingen (Pedagogiek, Ontwikkelingspsychologie, Bedrijfspsychologie) </a:t>
            </a:r>
          </a:p>
          <a:p>
            <a:pPr marL="342900" indent="-342900">
              <a:buFont typeface="Arial" panose="020B0604020202020204" pitchFamily="34" charset="0"/>
              <a:buChar char="•"/>
            </a:pPr>
            <a:r>
              <a:rPr lang="nl-NL" sz="1800" dirty="0">
                <a:solidFill>
                  <a:srgbClr val="333333"/>
                </a:solidFill>
                <a:latin typeface="PannoTextLight"/>
              </a:rPr>
              <a:t>Extra richting in Licenties (Orthopedagogiek)</a:t>
            </a:r>
          </a:p>
        </p:txBody>
      </p:sp>
      <p:sp>
        <p:nvSpPr>
          <p:cNvPr id="31" name="Tekstvak 30">
            <a:extLst>
              <a:ext uri="{FF2B5EF4-FFF2-40B4-BE49-F238E27FC236}">
                <a16:creationId xmlns:a16="http://schemas.microsoft.com/office/drawing/2014/main" id="{5084A979-F73E-82D1-4C97-630CB641C9A3}"/>
              </a:ext>
            </a:extLst>
          </p:cNvPr>
          <p:cNvSpPr txBox="1"/>
          <p:nvPr/>
        </p:nvSpPr>
        <p:spPr>
          <a:xfrm>
            <a:off x="7584073" y="6805828"/>
            <a:ext cx="4539150" cy="1631216"/>
          </a:xfrm>
          <a:prstGeom prst="rect">
            <a:avLst/>
          </a:prstGeom>
          <a:noFill/>
        </p:spPr>
        <p:txBody>
          <a:bodyPr wrap="square">
            <a:spAutoFit/>
          </a:bodyPr>
          <a:lstStyle/>
          <a:p>
            <a:r>
              <a:rPr lang="nl-NL" sz="2000" b="1" dirty="0">
                <a:solidFill>
                  <a:srgbClr val="333333"/>
                </a:solidFill>
                <a:latin typeface="PannoTextLight"/>
              </a:rPr>
              <a:t>1973 </a:t>
            </a:r>
            <a:r>
              <a:rPr lang="nl-NL" sz="2000" dirty="0">
                <a:solidFill>
                  <a:srgbClr val="333333"/>
                </a:solidFill>
                <a:latin typeface="PannoTextLight"/>
              </a:rPr>
              <a:t>– Hervorming: studieduur 5 jaar, zes afstudeerrichtingen. Einddiploma gemeenschappelijk: </a:t>
            </a:r>
            <a:r>
              <a:rPr lang="nl-NL" sz="2000" i="1" dirty="0">
                <a:solidFill>
                  <a:srgbClr val="333333"/>
                </a:solidFill>
                <a:latin typeface="PannoTextLight"/>
              </a:rPr>
              <a:t>licentiaat in de Psychologie en Pedagogische wetenschappen.</a:t>
            </a:r>
          </a:p>
        </p:txBody>
      </p:sp>
      <p:cxnSp>
        <p:nvCxnSpPr>
          <p:cNvPr id="32" name="Rechte verbindingslijn 31">
            <a:extLst>
              <a:ext uri="{FF2B5EF4-FFF2-40B4-BE49-F238E27FC236}">
                <a16:creationId xmlns:a16="http://schemas.microsoft.com/office/drawing/2014/main" id="{7BE166B4-7351-AF28-D546-565EF6D31891}"/>
              </a:ext>
            </a:extLst>
          </p:cNvPr>
          <p:cNvCxnSpPr>
            <a:cxnSpLocks/>
          </p:cNvCxnSpPr>
          <p:nvPr/>
        </p:nvCxnSpPr>
        <p:spPr>
          <a:xfrm>
            <a:off x="9747251" y="5805515"/>
            <a:ext cx="0" cy="1116991"/>
          </a:xfrm>
          <a:prstGeom prst="line">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95AE8A37-9B7B-3FF6-89A2-CB63F9E2D0B8}"/>
              </a:ext>
            </a:extLst>
          </p:cNvPr>
          <p:cNvSpPr txBox="1"/>
          <p:nvPr/>
        </p:nvSpPr>
        <p:spPr>
          <a:xfrm>
            <a:off x="10108406" y="3312725"/>
            <a:ext cx="4150739" cy="1323439"/>
          </a:xfrm>
          <a:prstGeom prst="rect">
            <a:avLst/>
          </a:prstGeom>
          <a:noFill/>
        </p:spPr>
        <p:txBody>
          <a:bodyPr wrap="square">
            <a:spAutoFit/>
          </a:bodyPr>
          <a:lstStyle/>
          <a:p>
            <a:r>
              <a:rPr lang="nl-NL" sz="2000" dirty="0">
                <a:solidFill>
                  <a:srgbClr val="333333"/>
                </a:solidFill>
                <a:latin typeface="PannoTextLight"/>
              </a:rPr>
              <a:t>Academiejaar </a:t>
            </a:r>
            <a:r>
              <a:rPr lang="nl-NL" sz="2000" b="1" dirty="0">
                <a:solidFill>
                  <a:srgbClr val="333333"/>
                </a:solidFill>
                <a:latin typeface="PannoTextLight"/>
              </a:rPr>
              <a:t>1994-1995</a:t>
            </a:r>
            <a:r>
              <a:rPr lang="nl-NL" sz="2000" dirty="0">
                <a:solidFill>
                  <a:srgbClr val="333333"/>
                </a:solidFill>
                <a:latin typeface="PannoTextLight"/>
              </a:rPr>
              <a:t> – Twee diploma’s: licentiaat in de psychologie en licentiaat in de pedagogische wetenschappen. </a:t>
            </a:r>
          </a:p>
        </p:txBody>
      </p:sp>
      <p:pic>
        <p:nvPicPr>
          <p:cNvPr id="37" name="Afbeelding 36">
            <a:extLst>
              <a:ext uri="{FF2B5EF4-FFF2-40B4-BE49-F238E27FC236}">
                <a16:creationId xmlns:a16="http://schemas.microsoft.com/office/drawing/2014/main" id="{0C07D614-A487-F6BA-75D6-2F9F32D83A7B}"/>
              </a:ext>
            </a:extLst>
          </p:cNvPr>
          <p:cNvPicPr>
            <a:picLocks noChangeAspect="1"/>
          </p:cNvPicPr>
          <p:nvPr/>
        </p:nvPicPr>
        <p:blipFill>
          <a:blip r:embed="rId8"/>
          <a:stretch>
            <a:fillRect/>
          </a:stretch>
        </p:blipFill>
        <p:spPr>
          <a:xfrm>
            <a:off x="12281404" y="4356007"/>
            <a:ext cx="220102" cy="750937"/>
          </a:xfrm>
          <a:prstGeom prst="rect">
            <a:avLst/>
          </a:prstGeom>
        </p:spPr>
      </p:pic>
      <p:sp>
        <p:nvSpPr>
          <p:cNvPr id="40" name="Tekstvak 39">
            <a:extLst>
              <a:ext uri="{FF2B5EF4-FFF2-40B4-BE49-F238E27FC236}">
                <a16:creationId xmlns:a16="http://schemas.microsoft.com/office/drawing/2014/main" id="{28A71A55-CE89-7FC8-68AA-E9878F66634F}"/>
              </a:ext>
            </a:extLst>
          </p:cNvPr>
          <p:cNvSpPr txBox="1"/>
          <p:nvPr/>
        </p:nvSpPr>
        <p:spPr>
          <a:xfrm>
            <a:off x="12663260" y="7621436"/>
            <a:ext cx="4639011" cy="1938992"/>
          </a:xfrm>
          <a:prstGeom prst="rect">
            <a:avLst/>
          </a:prstGeom>
          <a:noFill/>
        </p:spPr>
        <p:txBody>
          <a:bodyPr wrap="square">
            <a:spAutoFit/>
          </a:bodyPr>
          <a:lstStyle/>
          <a:p>
            <a:r>
              <a:rPr lang="nl-NL" sz="2000" dirty="0">
                <a:solidFill>
                  <a:srgbClr val="333333"/>
                </a:solidFill>
                <a:latin typeface="PannoTextLight"/>
              </a:rPr>
              <a:t>Academiejaar </a:t>
            </a:r>
            <a:r>
              <a:rPr lang="nl-NL" sz="2000" b="1" dirty="0">
                <a:solidFill>
                  <a:srgbClr val="333333"/>
                </a:solidFill>
                <a:latin typeface="PannoTextLight"/>
              </a:rPr>
              <a:t>2004-2005 </a:t>
            </a:r>
            <a:r>
              <a:rPr lang="nl-NL" sz="2000" dirty="0">
                <a:solidFill>
                  <a:srgbClr val="333333"/>
                </a:solidFill>
                <a:latin typeface="PannoTextLight"/>
              </a:rPr>
              <a:t>-  Bachelor of </a:t>
            </a:r>
            <a:r>
              <a:rPr lang="nl-NL" sz="2000" dirty="0" err="1">
                <a:solidFill>
                  <a:srgbClr val="333333"/>
                </a:solidFill>
                <a:latin typeface="PannoTextLight"/>
              </a:rPr>
              <a:t>science</a:t>
            </a:r>
            <a:r>
              <a:rPr lang="nl-NL" sz="2000" dirty="0">
                <a:solidFill>
                  <a:srgbClr val="333333"/>
                </a:solidFill>
                <a:latin typeface="PannoTextLight"/>
              </a:rPr>
              <a:t> en master of </a:t>
            </a:r>
            <a:r>
              <a:rPr lang="nl-NL" sz="2000" dirty="0" err="1">
                <a:solidFill>
                  <a:srgbClr val="333333"/>
                </a:solidFill>
                <a:latin typeface="PannoTextLight"/>
              </a:rPr>
              <a:t>science</a:t>
            </a:r>
            <a:r>
              <a:rPr lang="nl-NL" sz="2000" dirty="0">
                <a:solidFill>
                  <a:srgbClr val="333333"/>
                </a:solidFill>
                <a:latin typeface="PannoTextLight"/>
              </a:rPr>
              <a:t> in respectievelijk de psychologie en de pedagogische wetenschappen. </a:t>
            </a:r>
            <a:br>
              <a:rPr lang="nl-NL" sz="2000" dirty="0">
                <a:solidFill>
                  <a:srgbClr val="333333"/>
                </a:solidFill>
                <a:latin typeface="PannoTextLight"/>
              </a:rPr>
            </a:br>
            <a:r>
              <a:rPr lang="nl-NL" sz="2000" dirty="0">
                <a:solidFill>
                  <a:srgbClr val="333333"/>
                </a:solidFill>
                <a:latin typeface="PannoTextLight"/>
              </a:rPr>
              <a:t>Master Sociaal werk, waarin de bestaande afstudeerrichting sociale agogiek opgaat </a:t>
            </a:r>
          </a:p>
        </p:txBody>
      </p:sp>
      <p:cxnSp>
        <p:nvCxnSpPr>
          <p:cNvPr id="46" name="Rechte verbindingslijn 45">
            <a:extLst>
              <a:ext uri="{FF2B5EF4-FFF2-40B4-BE49-F238E27FC236}">
                <a16:creationId xmlns:a16="http://schemas.microsoft.com/office/drawing/2014/main" id="{80DFC9AC-692F-B291-6940-ADEA17C7FAC3}"/>
              </a:ext>
            </a:extLst>
          </p:cNvPr>
          <p:cNvCxnSpPr>
            <a:cxnSpLocks/>
          </p:cNvCxnSpPr>
          <p:nvPr/>
        </p:nvCxnSpPr>
        <p:spPr>
          <a:xfrm>
            <a:off x="15036281" y="5805515"/>
            <a:ext cx="0" cy="1698065"/>
          </a:xfrm>
          <a:prstGeom prst="line">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Tekstvak 48">
            <a:extLst>
              <a:ext uri="{FF2B5EF4-FFF2-40B4-BE49-F238E27FC236}">
                <a16:creationId xmlns:a16="http://schemas.microsoft.com/office/drawing/2014/main" id="{3E44F949-8CD8-C3D5-EB39-3E30DC79D906}"/>
              </a:ext>
            </a:extLst>
          </p:cNvPr>
          <p:cNvSpPr txBox="1"/>
          <p:nvPr/>
        </p:nvSpPr>
        <p:spPr>
          <a:xfrm>
            <a:off x="13261213" y="1855985"/>
            <a:ext cx="3548321" cy="1015663"/>
          </a:xfrm>
          <a:prstGeom prst="rect">
            <a:avLst/>
          </a:prstGeom>
          <a:noFill/>
        </p:spPr>
        <p:txBody>
          <a:bodyPr wrap="square">
            <a:spAutoFit/>
          </a:bodyPr>
          <a:lstStyle/>
          <a:p>
            <a:r>
              <a:rPr lang="nl-NL" sz="2000" b="1" dirty="0">
                <a:solidFill>
                  <a:srgbClr val="333333"/>
                </a:solidFill>
                <a:latin typeface="PannoTextLight"/>
              </a:rPr>
              <a:t>1998</a:t>
            </a:r>
            <a:r>
              <a:rPr lang="nl-NL" sz="2000" dirty="0">
                <a:solidFill>
                  <a:srgbClr val="333333"/>
                </a:solidFill>
                <a:latin typeface="PannoTextLight"/>
              </a:rPr>
              <a:t> - Coördinatie van de academische initiële </a:t>
            </a:r>
            <a:r>
              <a:rPr lang="nl-NL" sz="2000" b="1" dirty="0">
                <a:solidFill>
                  <a:srgbClr val="333333"/>
                </a:solidFill>
                <a:latin typeface="PannoTextLight"/>
              </a:rPr>
              <a:t>lerarenopleiding</a:t>
            </a:r>
            <a:r>
              <a:rPr lang="nl-NL" sz="2000" dirty="0">
                <a:solidFill>
                  <a:srgbClr val="333333"/>
                </a:solidFill>
                <a:latin typeface="PannoTextLight"/>
              </a:rPr>
              <a:t> bij FPPW</a:t>
            </a:r>
          </a:p>
        </p:txBody>
      </p:sp>
      <p:cxnSp>
        <p:nvCxnSpPr>
          <p:cNvPr id="52" name="Rechte verbindingslijn 51">
            <a:extLst>
              <a:ext uri="{FF2B5EF4-FFF2-40B4-BE49-F238E27FC236}">
                <a16:creationId xmlns:a16="http://schemas.microsoft.com/office/drawing/2014/main" id="{A656012B-6DAF-04F9-2A0E-D570C3898717}"/>
              </a:ext>
            </a:extLst>
          </p:cNvPr>
          <p:cNvCxnSpPr>
            <a:cxnSpLocks/>
          </p:cNvCxnSpPr>
          <p:nvPr/>
        </p:nvCxnSpPr>
        <p:spPr>
          <a:xfrm>
            <a:off x="14557829" y="2871648"/>
            <a:ext cx="0" cy="1974862"/>
          </a:xfrm>
          <a:prstGeom prst="line">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9AC44B4E-5365-07BC-7A30-EA2649B48257}"/>
              </a:ext>
            </a:extLst>
          </p:cNvPr>
          <p:cNvPicPr>
            <a:picLocks noChangeAspect="1"/>
          </p:cNvPicPr>
          <p:nvPr/>
        </p:nvPicPr>
        <p:blipFill>
          <a:blip r:embed="rId8"/>
          <a:stretch>
            <a:fillRect/>
          </a:stretch>
        </p:blipFill>
        <p:spPr>
          <a:xfrm>
            <a:off x="5618445" y="4491826"/>
            <a:ext cx="220102" cy="750937"/>
          </a:xfrm>
          <a:prstGeom prst="rect">
            <a:avLst/>
          </a:prstGeom>
        </p:spPr>
      </p:pic>
    </p:spTree>
    <p:extLst>
      <p:ext uri="{BB962C8B-B14F-4D97-AF65-F5344CB8AC3E}">
        <p14:creationId xmlns:p14="http://schemas.microsoft.com/office/powerpoint/2010/main" val="245806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9F414-9B7E-4D6E-D934-FB2240AFD061}"/>
              </a:ext>
            </a:extLst>
          </p:cNvPr>
          <p:cNvSpPr>
            <a:spLocks noGrp="1"/>
          </p:cNvSpPr>
          <p:nvPr>
            <p:ph type="title"/>
          </p:nvPr>
        </p:nvSpPr>
        <p:spPr>
          <a:xfrm>
            <a:off x="830118" y="136025"/>
            <a:ext cx="15705282" cy="863693"/>
          </a:xfrm>
        </p:spPr>
        <p:txBody>
          <a:bodyPr anchor="b">
            <a:normAutofit/>
          </a:bodyPr>
          <a:lstStyle/>
          <a:p>
            <a:r>
              <a:rPr lang="nl-BE" dirty="0"/>
              <a:t>Missie – Wat doen we? </a:t>
            </a:r>
            <a:endParaRPr lang="nl-NL" dirty="0"/>
          </a:p>
        </p:txBody>
      </p:sp>
      <p:pic>
        <p:nvPicPr>
          <p:cNvPr id="6" name="Afbeelding 5">
            <a:extLst>
              <a:ext uri="{FF2B5EF4-FFF2-40B4-BE49-F238E27FC236}">
                <a16:creationId xmlns:a16="http://schemas.microsoft.com/office/drawing/2014/main" id="{3D37EBAA-8713-5F7D-FC09-AEEB45FBC9EC}"/>
              </a:ext>
            </a:extLst>
          </p:cNvPr>
          <p:cNvPicPr>
            <a:picLocks noChangeAspect="1"/>
          </p:cNvPicPr>
          <p:nvPr/>
        </p:nvPicPr>
        <p:blipFill>
          <a:blip r:embed="rId3"/>
          <a:srcRect r="9107"/>
          <a:stretch/>
        </p:blipFill>
        <p:spPr>
          <a:xfrm>
            <a:off x="10202850" y="1627800"/>
            <a:ext cx="6300000" cy="6498000"/>
          </a:xfrm>
          <a:prstGeom prst="rect">
            <a:avLst/>
          </a:prstGeom>
          <a:noFill/>
        </p:spPr>
      </p:pic>
      <p:sp>
        <p:nvSpPr>
          <p:cNvPr id="4" name="Tijdelijke aanduiding voor dianummer 3">
            <a:extLst>
              <a:ext uri="{FF2B5EF4-FFF2-40B4-BE49-F238E27FC236}">
                <a16:creationId xmlns:a16="http://schemas.microsoft.com/office/drawing/2014/main" id="{C8D100C5-4DCE-3255-91A4-50981FFEC22C}"/>
              </a:ext>
            </a:extLst>
          </p:cNvPr>
          <p:cNvSpPr>
            <a:spLocks noGrp="1"/>
          </p:cNvSpPr>
          <p:nvPr>
            <p:ph type="sldNum" sz="quarter" idx="4"/>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4</a:t>
            </a:fld>
            <a:endParaRPr lang="nl-BE" noProof="0"/>
          </a:p>
        </p:txBody>
      </p:sp>
      <p:sp>
        <p:nvSpPr>
          <p:cNvPr id="3" name="Tijdelijke aanduiding voor inhoud 2">
            <a:extLst>
              <a:ext uri="{FF2B5EF4-FFF2-40B4-BE49-F238E27FC236}">
                <a16:creationId xmlns:a16="http://schemas.microsoft.com/office/drawing/2014/main" id="{4A34D1C0-EEE5-7235-2726-67104C76B2F6}"/>
              </a:ext>
            </a:extLst>
          </p:cNvPr>
          <p:cNvSpPr>
            <a:spLocks noGrp="1"/>
          </p:cNvSpPr>
          <p:nvPr>
            <p:ph idx="1"/>
          </p:nvPr>
        </p:nvSpPr>
        <p:spPr>
          <a:xfrm>
            <a:off x="830118" y="1528800"/>
            <a:ext cx="8442000" cy="6696000"/>
          </a:xfrm>
        </p:spPr>
        <p:txBody>
          <a:bodyPr>
            <a:normAutofit/>
          </a:bodyPr>
          <a:lstStyle/>
          <a:p>
            <a:pPr marL="85714" indent="0">
              <a:lnSpc>
                <a:spcPct val="110000"/>
              </a:lnSpc>
              <a:spcAft>
                <a:spcPts val="600"/>
              </a:spcAft>
              <a:buNone/>
            </a:pPr>
            <a:endParaRPr lang="nl-NL" sz="4100" i="1" dirty="0"/>
          </a:p>
          <a:p>
            <a:pPr marL="85714" indent="0">
              <a:lnSpc>
                <a:spcPct val="110000"/>
              </a:lnSpc>
              <a:spcAft>
                <a:spcPts val="600"/>
              </a:spcAft>
              <a:buNone/>
            </a:pPr>
            <a:r>
              <a:rPr lang="nl-NL" sz="4100" i="1" dirty="0"/>
              <a:t>“Wij geven academisch onderwijs, verrichten academisch onderzoek en doen aan wetenschappelijke en maatschappelijke dienstverlening binnen de Psychologie en de Pedagogische Wetenschappen.”</a:t>
            </a:r>
          </a:p>
          <a:p>
            <a:pPr marL="85725" indent="0">
              <a:lnSpc>
                <a:spcPct val="110000"/>
              </a:lnSpc>
              <a:spcAft>
                <a:spcPts val="600"/>
              </a:spcAft>
              <a:buNone/>
            </a:pPr>
            <a:endParaRPr lang="nl-NL" sz="4100" dirty="0"/>
          </a:p>
        </p:txBody>
      </p:sp>
    </p:spTree>
    <p:extLst>
      <p:ext uri="{BB962C8B-B14F-4D97-AF65-F5344CB8AC3E}">
        <p14:creationId xmlns:p14="http://schemas.microsoft.com/office/powerpoint/2010/main" val="184467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0781F-EA92-E8B9-E1A6-1B2216CED368}"/>
              </a:ext>
            </a:extLst>
          </p:cNvPr>
          <p:cNvSpPr>
            <a:spLocks noGrp="1"/>
          </p:cNvSpPr>
          <p:nvPr>
            <p:ph type="title"/>
          </p:nvPr>
        </p:nvSpPr>
        <p:spPr>
          <a:xfrm>
            <a:off x="830118" y="136025"/>
            <a:ext cx="15705282" cy="863693"/>
          </a:xfrm>
        </p:spPr>
        <p:txBody>
          <a:bodyPr anchor="ctr">
            <a:normAutofit/>
          </a:bodyPr>
          <a:lstStyle/>
          <a:p>
            <a:r>
              <a:rPr lang="nl-BE" dirty="0"/>
              <a:t>Visie: Hoe doen we dit?</a:t>
            </a:r>
            <a:endParaRPr lang="nl-NL" dirty="0">
              <a:highlight>
                <a:srgbClr val="00FFFF"/>
              </a:highlight>
            </a:endParaRPr>
          </a:p>
        </p:txBody>
      </p:sp>
      <p:sp>
        <p:nvSpPr>
          <p:cNvPr id="3" name="Tijdelijke aanduiding voor inhoud 2">
            <a:extLst>
              <a:ext uri="{FF2B5EF4-FFF2-40B4-BE49-F238E27FC236}">
                <a16:creationId xmlns:a16="http://schemas.microsoft.com/office/drawing/2014/main" id="{D88401A8-0A80-A381-E978-662F35B063D7}"/>
              </a:ext>
            </a:extLst>
          </p:cNvPr>
          <p:cNvSpPr>
            <a:spLocks noGrp="1"/>
          </p:cNvSpPr>
          <p:nvPr>
            <p:ph idx="1"/>
          </p:nvPr>
        </p:nvSpPr>
        <p:spPr>
          <a:xfrm>
            <a:off x="835825" y="1513804"/>
            <a:ext cx="7754537" cy="6057120"/>
          </a:xfrm>
        </p:spPr>
        <p:txBody>
          <a:bodyPr>
            <a:normAutofit/>
          </a:bodyPr>
          <a:lstStyle/>
          <a:p>
            <a:pPr marL="85714" indent="0">
              <a:spcAft>
                <a:spcPts val="600"/>
              </a:spcAft>
              <a:buNone/>
            </a:pPr>
            <a:endParaRPr lang="nl-NL" dirty="0"/>
          </a:p>
          <a:p>
            <a:pPr marL="85714" indent="0">
              <a:spcAft>
                <a:spcPts val="600"/>
              </a:spcAft>
              <a:buNone/>
            </a:pPr>
            <a:r>
              <a:rPr lang="nl-NL" dirty="0"/>
              <a:t>We realiseren dit</a:t>
            </a:r>
            <a:r>
              <a:rPr lang="nl-BE" dirty="0"/>
              <a:t> </a:t>
            </a:r>
            <a:r>
              <a:rPr lang="nl-BE" cap="all" dirty="0">
                <a:uFill>
                  <a:solidFill>
                    <a:srgbClr val="1E64C8"/>
                  </a:solidFill>
                </a:uFill>
              </a:rPr>
              <a:t>VIA</a:t>
            </a:r>
            <a:endParaRPr lang="nl-NL" cap="all" dirty="0">
              <a:uFill>
                <a:solidFill>
                  <a:srgbClr val="1E64C8"/>
                </a:solidFill>
              </a:uFill>
            </a:endParaRPr>
          </a:p>
          <a:p>
            <a:pPr marL="719051" lvl="1" indent="0">
              <a:spcAft>
                <a:spcPts val="600"/>
              </a:spcAft>
              <a:buNone/>
            </a:pPr>
            <a:r>
              <a:rPr lang="nl-NL" dirty="0"/>
              <a:t>•	</a:t>
            </a:r>
            <a:r>
              <a:rPr lang="nl-NL" cap="all" dirty="0">
                <a:uFill>
                  <a:solidFill>
                    <a:srgbClr val="1E64C8"/>
                  </a:solidFill>
                </a:uFill>
              </a:rPr>
              <a:t>V</a:t>
            </a:r>
            <a:r>
              <a:rPr lang="nl-NL" dirty="0"/>
              <a:t>anuit vertrouwen </a:t>
            </a:r>
          </a:p>
          <a:p>
            <a:pPr marL="719051" lvl="1" indent="0">
              <a:spcAft>
                <a:spcPts val="600"/>
              </a:spcAft>
              <a:buNone/>
            </a:pPr>
            <a:r>
              <a:rPr lang="nl-NL" dirty="0"/>
              <a:t>•	</a:t>
            </a:r>
            <a:r>
              <a:rPr lang="nl-NL" cap="all" dirty="0">
                <a:uFill>
                  <a:solidFill>
                    <a:srgbClr val="1E64C8"/>
                  </a:solidFill>
                </a:uFill>
              </a:rPr>
              <a:t>I</a:t>
            </a:r>
            <a:r>
              <a:rPr lang="nl-NL" dirty="0"/>
              <a:t>n verbinding</a:t>
            </a:r>
          </a:p>
          <a:p>
            <a:pPr marL="719051" lvl="1" indent="0">
              <a:spcAft>
                <a:spcPts val="600"/>
              </a:spcAft>
              <a:buNone/>
            </a:pPr>
            <a:r>
              <a:rPr lang="nl-NL" dirty="0"/>
              <a:t>•	</a:t>
            </a:r>
            <a:r>
              <a:rPr lang="nl-NL" cap="all" dirty="0">
                <a:uFill>
                  <a:solidFill>
                    <a:srgbClr val="1E64C8"/>
                  </a:solidFill>
                </a:uFill>
              </a:rPr>
              <a:t>A</a:t>
            </a:r>
            <a:r>
              <a:rPr lang="nl-NL" dirty="0"/>
              <a:t>l lerend verder</a:t>
            </a:r>
          </a:p>
          <a:p>
            <a:pPr marL="719051" lvl="1" indent="0">
              <a:spcAft>
                <a:spcPts val="600"/>
              </a:spcAft>
              <a:buNone/>
            </a:pPr>
            <a:endParaRPr lang="nl-NL" dirty="0"/>
          </a:p>
        </p:txBody>
      </p:sp>
      <p:sp>
        <p:nvSpPr>
          <p:cNvPr id="4" name="Tijdelijke aanduiding voor dianummer 3">
            <a:extLst>
              <a:ext uri="{FF2B5EF4-FFF2-40B4-BE49-F238E27FC236}">
                <a16:creationId xmlns:a16="http://schemas.microsoft.com/office/drawing/2014/main" id="{913FD7F5-C5B9-4A7F-2CE5-8074B4B814FB}"/>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5</a:t>
            </a:fld>
            <a:endParaRPr lang="nl-BE" noProof="0"/>
          </a:p>
        </p:txBody>
      </p:sp>
      <p:pic>
        <p:nvPicPr>
          <p:cNvPr id="9" name="Afbeelding 8" descr="Afbeelding met buitenshuis, plant, gebouw, boom&#10;&#10;Door AI gegenereerde inhoud is mogelijk onjuist.">
            <a:extLst>
              <a:ext uri="{FF2B5EF4-FFF2-40B4-BE49-F238E27FC236}">
                <a16:creationId xmlns:a16="http://schemas.microsoft.com/office/drawing/2014/main" id="{0AABDC6E-1F23-98A9-6EFE-8BA79423575F}"/>
              </a:ext>
            </a:extLst>
          </p:cNvPr>
          <p:cNvPicPr>
            <a:picLocks noChangeAspect="1"/>
          </p:cNvPicPr>
          <p:nvPr/>
        </p:nvPicPr>
        <p:blipFill>
          <a:blip r:embed="rId3" cstate="print">
            <a:extLst>
              <a:ext uri="{28A0092B-C50C-407E-A947-70E740481C1C}">
                <a14:useLocalDpi xmlns:a14="http://schemas.microsoft.com/office/drawing/2010/main" val="0"/>
              </a:ext>
            </a:extLst>
          </a:blip>
          <a:srcRect l="5912" r="16787" b="1"/>
          <a:stretch/>
        </p:blipFill>
        <p:spPr>
          <a:xfrm>
            <a:off x="8590362" y="1513804"/>
            <a:ext cx="7014660" cy="6057120"/>
          </a:xfrm>
          <a:prstGeom prst="rect">
            <a:avLst/>
          </a:prstGeom>
          <a:noFill/>
        </p:spPr>
      </p:pic>
    </p:spTree>
    <p:extLst>
      <p:ext uri="{BB962C8B-B14F-4D97-AF65-F5344CB8AC3E}">
        <p14:creationId xmlns:p14="http://schemas.microsoft.com/office/powerpoint/2010/main" val="17398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2C370-D39C-5703-DB5B-B5899B348E5E}"/>
              </a:ext>
            </a:extLst>
          </p:cNvPr>
          <p:cNvSpPr>
            <a:spLocks noGrp="1"/>
          </p:cNvSpPr>
          <p:nvPr>
            <p:ph type="title"/>
          </p:nvPr>
        </p:nvSpPr>
        <p:spPr>
          <a:xfrm>
            <a:off x="830118" y="136025"/>
            <a:ext cx="15705282" cy="863693"/>
          </a:xfrm>
        </p:spPr>
        <p:txBody>
          <a:bodyPr anchor="b">
            <a:normAutofit/>
          </a:bodyPr>
          <a:lstStyle/>
          <a:p>
            <a:r>
              <a:rPr lang="nl-BE" dirty="0"/>
              <a:t>Sterktes </a:t>
            </a:r>
            <a:endParaRPr lang="nl-NL" dirty="0"/>
          </a:p>
        </p:txBody>
      </p:sp>
      <p:sp>
        <p:nvSpPr>
          <p:cNvPr id="4" name="Tijdelijke aanduiding voor dianummer 3">
            <a:extLst>
              <a:ext uri="{FF2B5EF4-FFF2-40B4-BE49-F238E27FC236}">
                <a16:creationId xmlns:a16="http://schemas.microsoft.com/office/drawing/2014/main" id="{0FBBEADC-AB20-C1F7-2D4A-84889075D58D}"/>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6</a:t>
            </a:fld>
            <a:endParaRPr lang="nl-BE" noProof="0"/>
          </a:p>
        </p:txBody>
      </p:sp>
      <p:pic>
        <p:nvPicPr>
          <p:cNvPr id="9" name="Tijdelijke aanduiding voor inhoud 4" descr="Afbeelding met tekst, Lettertype, schermopname, begeleiding&#10;&#10;Automatisch gegenereerde beschrijving">
            <a:extLst>
              <a:ext uri="{FF2B5EF4-FFF2-40B4-BE49-F238E27FC236}">
                <a16:creationId xmlns:a16="http://schemas.microsoft.com/office/drawing/2014/main" id="{344C1862-0C80-B0BD-6580-E0416075F0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773" b="6325"/>
          <a:stretch/>
        </p:blipFill>
        <p:spPr>
          <a:xfrm>
            <a:off x="2060373" y="1723410"/>
            <a:ext cx="12863280" cy="6501600"/>
          </a:xfrm>
          <a:prstGeom prst="rect">
            <a:avLst/>
          </a:prstGeom>
          <a:noFill/>
        </p:spPr>
      </p:pic>
    </p:spTree>
    <p:extLst>
      <p:ext uri="{BB962C8B-B14F-4D97-AF65-F5344CB8AC3E}">
        <p14:creationId xmlns:p14="http://schemas.microsoft.com/office/powerpoint/2010/main" val="199577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07001-F646-E2C9-75C5-3CBA9AD13489}"/>
              </a:ext>
            </a:extLst>
          </p:cNvPr>
          <p:cNvSpPr>
            <a:spLocks noGrp="1"/>
          </p:cNvSpPr>
          <p:nvPr>
            <p:ph type="title"/>
          </p:nvPr>
        </p:nvSpPr>
        <p:spPr/>
        <p:txBody>
          <a:bodyPr/>
          <a:lstStyle/>
          <a:p>
            <a:r>
              <a:rPr lang="nl-BE" dirty="0"/>
              <a:t>Aantal medewerkers (payroll) </a:t>
            </a:r>
          </a:p>
        </p:txBody>
      </p:sp>
      <p:sp>
        <p:nvSpPr>
          <p:cNvPr id="3" name="Tijdelijke aanduiding voor inhoud 2">
            <a:extLst>
              <a:ext uri="{FF2B5EF4-FFF2-40B4-BE49-F238E27FC236}">
                <a16:creationId xmlns:a16="http://schemas.microsoft.com/office/drawing/2014/main" id="{86DA913A-9F17-ADA8-AAD1-AF9512D7FCEA}"/>
              </a:ext>
            </a:extLst>
          </p:cNvPr>
          <p:cNvSpPr>
            <a:spLocks noGrp="1"/>
          </p:cNvSpPr>
          <p:nvPr>
            <p:ph idx="1"/>
          </p:nvPr>
        </p:nvSpPr>
        <p:spPr/>
        <p:txBody>
          <a:bodyPr/>
          <a:lstStyle/>
          <a:p>
            <a:endParaRPr lang="nl-BE" dirty="0"/>
          </a:p>
          <a:p>
            <a:endParaRPr lang="nl-BE" dirty="0"/>
          </a:p>
        </p:txBody>
      </p:sp>
      <p:sp>
        <p:nvSpPr>
          <p:cNvPr id="4" name="Tijdelijke aanduiding voor dianummer 3">
            <a:extLst>
              <a:ext uri="{FF2B5EF4-FFF2-40B4-BE49-F238E27FC236}">
                <a16:creationId xmlns:a16="http://schemas.microsoft.com/office/drawing/2014/main" id="{B26B4E7D-FE2F-0F79-CFCF-B1E182B14353}"/>
              </a:ext>
            </a:extLst>
          </p:cNvPr>
          <p:cNvSpPr>
            <a:spLocks noGrp="1"/>
          </p:cNvSpPr>
          <p:nvPr>
            <p:ph type="sldNum" sz="quarter" idx="12"/>
          </p:nvPr>
        </p:nvSpPr>
        <p:spPr/>
        <p:txBody>
          <a:bodyPr/>
          <a:lstStyle/>
          <a:p>
            <a:fld id="{7AE184E0-0BD4-4705-A12B-9B71DDE63301}" type="slidenum">
              <a:rPr lang="nl-BE" noProof="0" smtClean="0"/>
              <a:t>7</a:t>
            </a:fld>
            <a:endParaRPr lang="nl-BE" noProof="0" dirty="0"/>
          </a:p>
        </p:txBody>
      </p:sp>
      <p:graphicFrame>
        <p:nvGraphicFramePr>
          <p:cNvPr id="5" name="Tabel 4">
            <a:extLst>
              <a:ext uri="{FF2B5EF4-FFF2-40B4-BE49-F238E27FC236}">
                <a16:creationId xmlns:a16="http://schemas.microsoft.com/office/drawing/2014/main" id="{2D8331AD-CFCA-D3E2-B45C-6922DF00FCF8}"/>
              </a:ext>
            </a:extLst>
          </p:cNvPr>
          <p:cNvGraphicFramePr>
            <a:graphicFrameLocks noGrp="1"/>
          </p:cNvGraphicFramePr>
          <p:nvPr>
            <p:extLst>
              <p:ext uri="{D42A27DB-BD31-4B8C-83A1-F6EECF244321}">
                <p14:modId xmlns:p14="http://schemas.microsoft.com/office/powerpoint/2010/main" val="3508058073"/>
              </p:ext>
            </p:extLst>
          </p:nvPr>
        </p:nvGraphicFramePr>
        <p:xfrm>
          <a:off x="1249363" y="2677878"/>
          <a:ext cx="7278863" cy="4397843"/>
        </p:xfrm>
        <a:graphic>
          <a:graphicData uri="http://schemas.openxmlformats.org/drawingml/2006/table">
            <a:tbl>
              <a:tblPr firstRow="1" bandRow="1">
                <a:tableStyleId>{3B4B98B0-60AC-42C2-AFA5-B58CD77FA1E5}</a:tableStyleId>
              </a:tblPr>
              <a:tblGrid>
                <a:gridCol w="6006372">
                  <a:extLst>
                    <a:ext uri="{9D8B030D-6E8A-4147-A177-3AD203B41FA5}">
                      <a16:colId xmlns:a16="http://schemas.microsoft.com/office/drawing/2014/main" val="2347481731"/>
                    </a:ext>
                  </a:extLst>
                </a:gridCol>
                <a:gridCol w="1272491">
                  <a:extLst>
                    <a:ext uri="{9D8B030D-6E8A-4147-A177-3AD203B41FA5}">
                      <a16:colId xmlns:a16="http://schemas.microsoft.com/office/drawing/2014/main" val="2254442203"/>
                    </a:ext>
                  </a:extLst>
                </a:gridCol>
              </a:tblGrid>
              <a:tr h="1000619">
                <a:tc>
                  <a:txBody>
                    <a:bodyPr/>
                    <a:lstStyle/>
                    <a:p>
                      <a:r>
                        <a:rPr lang="nl-BE" sz="3600" b="0" dirty="0"/>
                        <a:t>Professoren</a:t>
                      </a:r>
                    </a:p>
                  </a:txBody>
                  <a:tcPr/>
                </a:tc>
                <a:tc>
                  <a:txBody>
                    <a:bodyPr/>
                    <a:lstStyle/>
                    <a:p>
                      <a:r>
                        <a:rPr lang="nl-BE" sz="3600" b="0" dirty="0"/>
                        <a:t>85</a:t>
                      </a:r>
                    </a:p>
                  </a:txBody>
                  <a:tcPr/>
                </a:tc>
                <a:extLst>
                  <a:ext uri="{0D108BD9-81ED-4DB2-BD59-A6C34878D82A}">
                    <a16:rowId xmlns:a16="http://schemas.microsoft.com/office/drawing/2014/main" val="2611800111"/>
                  </a:ext>
                </a:extLst>
              </a:tr>
              <a:tr h="1000619">
                <a:tc>
                  <a:txBody>
                    <a:bodyPr/>
                    <a:lstStyle/>
                    <a:p>
                      <a:r>
                        <a:rPr lang="nl-BE" sz="3600" dirty="0"/>
                        <a:t>Gastproffesoren</a:t>
                      </a:r>
                    </a:p>
                  </a:txBody>
                  <a:tcPr/>
                </a:tc>
                <a:tc>
                  <a:txBody>
                    <a:bodyPr/>
                    <a:lstStyle/>
                    <a:p>
                      <a:r>
                        <a:rPr lang="nl-BE" sz="3600" dirty="0"/>
                        <a:t>29</a:t>
                      </a:r>
                    </a:p>
                  </a:txBody>
                  <a:tcPr/>
                </a:tc>
                <a:extLst>
                  <a:ext uri="{0D108BD9-81ED-4DB2-BD59-A6C34878D82A}">
                    <a16:rowId xmlns:a16="http://schemas.microsoft.com/office/drawing/2014/main" val="565373121"/>
                  </a:ext>
                </a:extLst>
              </a:tr>
              <a:tr h="1000619">
                <a:tc>
                  <a:txBody>
                    <a:bodyPr/>
                    <a:lstStyle/>
                    <a:p>
                      <a:r>
                        <a:rPr lang="nl-BE" sz="3600" dirty="0"/>
                        <a:t>Onderzoekers</a:t>
                      </a:r>
                    </a:p>
                  </a:txBody>
                  <a:tcPr/>
                </a:tc>
                <a:tc>
                  <a:txBody>
                    <a:bodyPr/>
                    <a:lstStyle/>
                    <a:p>
                      <a:r>
                        <a:rPr lang="nl-BE" sz="3600" dirty="0"/>
                        <a:t>420</a:t>
                      </a:r>
                    </a:p>
                  </a:txBody>
                  <a:tcPr/>
                </a:tc>
                <a:extLst>
                  <a:ext uri="{0D108BD9-81ED-4DB2-BD59-A6C34878D82A}">
                    <a16:rowId xmlns:a16="http://schemas.microsoft.com/office/drawing/2014/main" val="114314248"/>
                  </a:ext>
                </a:extLst>
              </a:tr>
              <a:tr h="1395986">
                <a:tc>
                  <a:txBody>
                    <a:bodyPr/>
                    <a:lstStyle/>
                    <a:p>
                      <a:r>
                        <a:rPr lang="nl-BE" sz="3600" dirty="0"/>
                        <a:t>Administratief en Technisch Personeel</a:t>
                      </a:r>
                    </a:p>
                  </a:txBody>
                  <a:tcPr/>
                </a:tc>
                <a:tc>
                  <a:txBody>
                    <a:bodyPr/>
                    <a:lstStyle/>
                    <a:p>
                      <a:r>
                        <a:rPr lang="nl-BE" sz="3600" dirty="0"/>
                        <a:t>78</a:t>
                      </a:r>
                    </a:p>
                  </a:txBody>
                  <a:tcPr/>
                </a:tc>
                <a:extLst>
                  <a:ext uri="{0D108BD9-81ED-4DB2-BD59-A6C34878D82A}">
                    <a16:rowId xmlns:a16="http://schemas.microsoft.com/office/drawing/2014/main" val="2273759450"/>
                  </a:ext>
                </a:extLst>
              </a:tr>
            </a:tbl>
          </a:graphicData>
        </a:graphic>
      </p:graphicFrame>
      <p:pic>
        <p:nvPicPr>
          <p:cNvPr id="7" name="Tijdelijke aanduiding voor inhoud 10">
            <a:extLst>
              <a:ext uri="{FF2B5EF4-FFF2-40B4-BE49-F238E27FC236}">
                <a16:creationId xmlns:a16="http://schemas.microsoft.com/office/drawing/2014/main" id="{71A76789-AFB9-F2D0-266C-1F188DDF1E98}"/>
              </a:ext>
            </a:extLst>
          </p:cNvPr>
          <p:cNvPicPr>
            <a:picLocks noChangeAspect="1"/>
          </p:cNvPicPr>
          <p:nvPr/>
        </p:nvPicPr>
        <p:blipFill>
          <a:blip r:embed="rId2"/>
          <a:stretch>
            <a:fillRect/>
          </a:stretch>
        </p:blipFill>
        <p:spPr>
          <a:xfrm>
            <a:off x="9174863" y="1528761"/>
            <a:ext cx="6007286" cy="6696075"/>
          </a:xfrm>
          <a:prstGeom prst="rect">
            <a:avLst/>
          </a:prstGeom>
        </p:spPr>
      </p:pic>
    </p:spTree>
    <p:extLst>
      <p:ext uri="{BB962C8B-B14F-4D97-AF65-F5344CB8AC3E}">
        <p14:creationId xmlns:p14="http://schemas.microsoft.com/office/powerpoint/2010/main" val="788725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CA4F8-9A21-D879-85BD-4C408B370939}"/>
              </a:ext>
            </a:extLst>
          </p:cNvPr>
          <p:cNvSpPr>
            <a:spLocks noGrp="1"/>
          </p:cNvSpPr>
          <p:nvPr>
            <p:ph type="ctrTitle"/>
          </p:nvPr>
        </p:nvSpPr>
        <p:spPr/>
        <p:txBody>
          <a:bodyPr/>
          <a:lstStyle/>
          <a:p>
            <a:r>
              <a:rPr lang="nl-BE" dirty="0"/>
              <a:t>Onderwijs</a:t>
            </a:r>
            <a:endParaRPr lang="nl-NL" dirty="0"/>
          </a:p>
        </p:txBody>
      </p:sp>
      <p:sp>
        <p:nvSpPr>
          <p:cNvPr id="3" name="Ondertitel 2">
            <a:extLst>
              <a:ext uri="{FF2B5EF4-FFF2-40B4-BE49-F238E27FC236}">
                <a16:creationId xmlns:a16="http://schemas.microsoft.com/office/drawing/2014/main" id="{F7891115-AD0F-1636-B99F-BF13DFD4C6F8}"/>
              </a:ext>
            </a:extLst>
          </p:cNvPr>
          <p:cNvSpPr>
            <a:spLocks noGrp="1"/>
          </p:cNvSpPr>
          <p:nvPr>
            <p:ph type="subTitle" idx="1"/>
          </p:nvPr>
        </p:nvSpPr>
        <p:spPr/>
        <p:txBody>
          <a:bodyPr/>
          <a:lstStyle/>
          <a:p>
            <a:endParaRPr lang="nl-NL"/>
          </a:p>
        </p:txBody>
      </p:sp>
      <p:sp>
        <p:nvSpPr>
          <p:cNvPr id="4" name="Tijdelijke aanduiding voor tekst 3">
            <a:extLst>
              <a:ext uri="{FF2B5EF4-FFF2-40B4-BE49-F238E27FC236}">
                <a16:creationId xmlns:a16="http://schemas.microsoft.com/office/drawing/2014/main" id="{3234D6E5-6960-EF09-90EA-293897C39DD3}"/>
              </a:ext>
            </a:extLst>
          </p:cNvPr>
          <p:cNvSpPr>
            <a:spLocks noGrp="1"/>
          </p:cNvSpPr>
          <p:nvPr>
            <p:ph type="body" sz="quarter" idx="10"/>
          </p:nvPr>
        </p:nvSpPr>
        <p:spPr/>
        <p:txBody>
          <a:bodyPr/>
          <a:lstStyle/>
          <a:p>
            <a:endParaRPr lang="nl-NL"/>
          </a:p>
        </p:txBody>
      </p:sp>
      <p:sp>
        <p:nvSpPr>
          <p:cNvPr id="5" name="Tijdelijke aanduiding voor afbeelding 4">
            <a:extLst>
              <a:ext uri="{FF2B5EF4-FFF2-40B4-BE49-F238E27FC236}">
                <a16:creationId xmlns:a16="http://schemas.microsoft.com/office/drawing/2014/main" id="{F4E36BEB-078E-85F9-4AFA-26BD348267E4}"/>
              </a:ext>
            </a:extLst>
          </p:cNvPr>
          <p:cNvSpPr>
            <a:spLocks noGrp="1"/>
          </p:cNvSpPr>
          <p:nvPr>
            <p:ph type="pic" sz="quarter" idx="11"/>
          </p:nvPr>
        </p:nvSpPr>
        <p:spPr/>
        <p:txBody>
          <a:bodyPr/>
          <a:lstStyle/>
          <a:p>
            <a:endParaRPr lang="nl-NL"/>
          </a:p>
        </p:txBody>
      </p:sp>
      <p:sp>
        <p:nvSpPr>
          <p:cNvPr id="6" name="Tijdelijke aanduiding voor afbeelding 5">
            <a:extLst>
              <a:ext uri="{FF2B5EF4-FFF2-40B4-BE49-F238E27FC236}">
                <a16:creationId xmlns:a16="http://schemas.microsoft.com/office/drawing/2014/main" id="{E97568B4-3C28-FFB6-CAA2-C6FDFCC8C5D6}"/>
              </a:ext>
            </a:extLst>
          </p:cNvPr>
          <p:cNvSpPr>
            <a:spLocks noGrp="1"/>
          </p:cNvSpPr>
          <p:nvPr>
            <p:ph type="pic" sz="quarter" idx="12"/>
          </p:nvPr>
        </p:nvSpPr>
        <p:spPr/>
        <p:txBody>
          <a:bodyPr/>
          <a:lstStyle/>
          <a:p>
            <a:endParaRPr lang="nl-NL"/>
          </a:p>
        </p:txBody>
      </p:sp>
      <p:sp>
        <p:nvSpPr>
          <p:cNvPr id="7" name="Tijdelijke aanduiding voor afbeelding 6">
            <a:extLst>
              <a:ext uri="{FF2B5EF4-FFF2-40B4-BE49-F238E27FC236}">
                <a16:creationId xmlns:a16="http://schemas.microsoft.com/office/drawing/2014/main" id="{039E7B8E-B038-A958-8A2C-E5DF64629755}"/>
              </a:ext>
            </a:extLst>
          </p:cNvPr>
          <p:cNvSpPr>
            <a:spLocks noGrp="1"/>
          </p:cNvSpPr>
          <p:nvPr>
            <p:ph type="pic" sz="quarter" idx="13"/>
          </p:nvPr>
        </p:nvSpPr>
        <p:spPr/>
        <p:txBody>
          <a:bodyPr/>
          <a:lstStyle/>
          <a:p>
            <a:endParaRPr lang="nl-NL"/>
          </a:p>
        </p:txBody>
      </p:sp>
      <p:sp>
        <p:nvSpPr>
          <p:cNvPr id="8" name="Tijdelijke aanduiding voor afbeelding 7">
            <a:extLst>
              <a:ext uri="{FF2B5EF4-FFF2-40B4-BE49-F238E27FC236}">
                <a16:creationId xmlns:a16="http://schemas.microsoft.com/office/drawing/2014/main" id="{65DB3BB2-2351-271F-D910-E6157E9404E3}"/>
              </a:ext>
            </a:extLst>
          </p:cNvPr>
          <p:cNvSpPr>
            <a:spLocks noGrp="1"/>
          </p:cNvSpPr>
          <p:nvPr>
            <p:ph type="pic" sz="quarter" idx="14"/>
          </p:nvPr>
        </p:nvSpPr>
        <p:spPr/>
        <p:txBody>
          <a:bodyPr/>
          <a:lstStyle/>
          <a:p>
            <a:endParaRPr lang="nl-NL"/>
          </a:p>
        </p:txBody>
      </p:sp>
    </p:spTree>
    <p:extLst>
      <p:ext uri="{BB962C8B-B14F-4D97-AF65-F5344CB8AC3E}">
        <p14:creationId xmlns:p14="http://schemas.microsoft.com/office/powerpoint/2010/main" val="36530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26295-2AED-498D-890B-10C8C62C1E61}"/>
              </a:ext>
            </a:extLst>
          </p:cNvPr>
          <p:cNvSpPr>
            <a:spLocks noGrp="1"/>
          </p:cNvSpPr>
          <p:nvPr>
            <p:ph type="title"/>
          </p:nvPr>
        </p:nvSpPr>
        <p:spPr>
          <a:xfrm>
            <a:off x="830118" y="136025"/>
            <a:ext cx="15705282" cy="863693"/>
          </a:xfrm>
        </p:spPr>
        <p:txBody>
          <a:bodyPr anchor="b">
            <a:normAutofit/>
          </a:bodyPr>
          <a:lstStyle/>
          <a:p>
            <a:r>
              <a:rPr lang="nl-BE" dirty="0"/>
              <a:t>Opleidingen</a:t>
            </a:r>
          </a:p>
        </p:txBody>
      </p:sp>
      <p:sp>
        <p:nvSpPr>
          <p:cNvPr id="4" name="Tijdelijke aanduiding voor dianummer 3">
            <a:extLst>
              <a:ext uri="{FF2B5EF4-FFF2-40B4-BE49-F238E27FC236}">
                <a16:creationId xmlns:a16="http://schemas.microsoft.com/office/drawing/2014/main" id="{04DE3500-0436-40D3-8F57-4CE81BBAAE71}"/>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nl-BE" noProof="0" smtClean="0"/>
              <a:pPr>
                <a:spcAft>
                  <a:spcPts val="600"/>
                </a:spcAft>
              </a:pPr>
              <a:t>9</a:t>
            </a:fld>
            <a:endParaRPr lang="nl-BE" noProof="0"/>
          </a:p>
        </p:txBody>
      </p:sp>
      <p:graphicFrame>
        <p:nvGraphicFramePr>
          <p:cNvPr id="6" name="Tijdelijke aanduiding voor inhoud 2">
            <a:extLst>
              <a:ext uri="{FF2B5EF4-FFF2-40B4-BE49-F238E27FC236}">
                <a16:creationId xmlns:a16="http://schemas.microsoft.com/office/drawing/2014/main" id="{08C62F72-AF05-4992-B101-C35C7F693582}"/>
              </a:ext>
            </a:extLst>
          </p:cNvPr>
          <p:cNvGraphicFramePr>
            <a:graphicFrameLocks noGrp="1"/>
          </p:cNvGraphicFramePr>
          <p:nvPr>
            <p:ph idx="1"/>
            <p:extLst>
              <p:ext uri="{D42A27DB-BD31-4B8C-83A1-F6EECF244321}">
                <p14:modId xmlns:p14="http://schemas.microsoft.com/office/powerpoint/2010/main" val="3811672122"/>
              </p:ext>
            </p:extLst>
          </p:nvPr>
        </p:nvGraphicFramePr>
        <p:xfrm>
          <a:off x="812825" y="1559206"/>
          <a:ext cx="15699575" cy="6493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3809950"/>
      </p:ext>
    </p:extLst>
  </p:cSld>
  <p:clrMapOvr>
    <a:masterClrMapping/>
  </p:clrMapOvr>
</p:sld>
</file>

<file path=ppt/theme/theme1.xml><?xml version="1.0" encoding="utf-8"?>
<a:theme xmlns:a="http://schemas.openxmlformats.org/drawingml/2006/main" name="Kantoorthema">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Corporate_1_0_12.potx" id="{6A80D442-8909-4546-8B41-AE75FA785157}" vid="{71705E88-EE2D-413E-A6D9-7B7A31960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2B586136243C4383E8761FAB45DD95" ma:contentTypeVersion="12" ma:contentTypeDescription="Een nieuw document maken." ma:contentTypeScope="" ma:versionID="e551c296357d6a15c02f0eea4d58af0d">
  <xsd:schema xmlns:xsd="http://www.w3.org/2001/XMLSchema" xmlns:xs="http://www.w3.org/2001/XMLSchema" xmlns:p="http://schemas.microsoft.com/office/2006/metadata/properties" xmlns:ns3="889eae90-b5ab-48a3-acc7-fd70895b2bab" xmlns:ns4="ef575cd6-d364-48f3-bfec-a7c0e9502bbd" targetNamespace="http://schemas.microsoft.com/office/2006/metadata/properties" ma:root="true" ma:fieldsID="2874df6cca49f6cf3ce4194eb79c3474" ns3:_="" ns4:_="">
    <xsd:import namespace="889eae90-b5ab-48a3-acc7-fd70895b2bab"/>
    <xsd:import namespace="ef575cd6-d364-48f3-bfec-a7c0e9502bb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eae90-b5ab-48a3-acc7-fd70895b2bab"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575cd6-d364-48f3-bfec-a7c0e9502b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f575cd6-d364-48f3-bfec-a7c0e9502bbd" xsi:nil="true"/>
  </documentManagement>
</p:properties>
</file>

<file path=customXml/itemProps1.xml><?xml version="1.0" encoding="utf-8"?>
<ds:datastoreItem xmlns:ds="http://schemas.openxmlformats.org/officeDocument/2006/customXml" ds:itemID="{B40370F5-5365-4D08-ACEB-25E892353040}">
  <ds:schemaRefs>
    <ds:schemaRef ds:uri="http://schemas.microsoft.com/office/2006/metadata/contentType"/>
    <ds:schemaRef ds:uri="http://schemas.microsoft.com/office/2006/metadata/properties/metaAttributes"/>
    <ds:schemaRef ds:uri="http://www.w3.org/2000/xmlns/"/>
    <ds:schemaRef ds:uri="http://www.w3.org/2001/XMLSchema"/>
    <ds:schemaRef ds:uri="889eae90-b5ab-48a3-acc7-fd70895b2bab"/>
    <ds:schemaRef ds:uri="ef575cd6-d364-48f3-bfec-a7c0e9502bbd"/>
  </ds:schemaRefs>
</ds:datastoreItem>
</file>

<file path=customXml/itemProps2.xml><?xml version="1.0" encoding="utf-8"?>
<ds:datastoreItem xmlns:ds="http://schemas.openxmlformats.org/officeDocument/2006/customXml" ds:itemID="{6BA22787-F518-46BF-A65D-A7BB79E9DD86}">
  <ds:schemaRefs>
    <ds:schemaRef ds:uri="http://schemas.microsoft.com/sharepoint/v3/contenttype/forms"/>
  </ds:schemaRefs>
</ds:datastoreItem>
</file>

<file path=customXml/itemProps3.xml><?xml version="1.0" encoding="utf-8"?>
<ds:datastoreItem xmlns:ds="http://schemas.openxmlformats.org/officeDocument/2006/customXml" ds:itemID="{5B22AFAE-B462-4773-B88B-49C1C2CA6B83}">
  <ds:schemaRefs>
    <ds:schemaRef ds:uri="http://schemas.microsoft.com/office/2006/metadata/properties"/>
    <ds:schemaRef ds:uri="http://www.w3.org/2000/xmlns/"/>
    <ds:schemaRef ds:uri="ef575cd6-d364-48f3-bfec-a7c0e9502bbd"/>
    <ds:schemaRef ds:uri="http://www.w3.org/2001/XMLSchema-instance"/>
  </ds:schemaRefs>
</ds:datastoreItem>
</file>

<file path=docMetadata/LabelInfo.xml><?xml version="1.0" encoding="utf-8"?>
<clbl:labelList xmlns:clbl="http://schemas.microsoft.com/office/2020/mipLabelMetadata">
  <clbl:label id="{d7811cde-ecef-496c-8f91-a1786241b99c}" enabled="0" method="" siteId="{d7811cde-ecef-496c-8f91-a1786241b99c}" removed="1"/>
</clbl:labelList>
</file>

<file path=docProps/app.xml><?xml version="1.0" encoding="utf-8"?>
<Properties xmlns="http://schemas.openxmlformats.org/officeDocument/2006/extended-properties" xmlns:vt="http://schemas.openxmlformats.org/officeDocument/2006/docPropsVTypes">
  <Template>Powerpoint_UGent_NL</Template>
  <TotalTime>7475</TotalTime>
  <Words>1849</Words>
  <Application>Microsoft Office PowerPoint</Application>
  <PresentationFormat>Aangepast</PresentationFormat>
  <Paragraphs>191</Paragraphs>
  <Slides>19</Slides>
  <Notes>7</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Kantoorthema</vt:lpstr>
      <vt:lpstr>PowerPoint-presentatie</vt:lpstr>
      <vt:lpstr>Faculteit Psychologie en pedagogische wetenschappen</vt:lpstr>
      <vt:lpstr>Geschiedenis </vt:lpstr>
      <vt:lpstr>Missie – Wat doen we? </vt:lpstr>
      <vt:lpstr>Visie: Hoe doen we dit?</vt:lpstr>
      <vt:lpstr>Sterktes </vt:lpstr>
      <vt:lpstr>Aantal medewerkers (payroll) </vt:lpstr>
      <vt:lpstr>Onderwijs</vt:lpstr>
      <vt:lpstr>Opleidingen</vt:lpstr>
      <vt:lpstr>Studentenaantallen </vt:lpstr>
      <vt:lpstr>onderzoek</vt:lpstr>
      <vt:lpstr>PowerPoint-presentatie</vt:lpstr>
      <vt:lpstr>10 projecten voor Rosa</vt:lpstr>
      <vt:lpstr>10 projecten voor Rosa</vt:lpstr>
      <vt:lpstr>Dienstverlening </vt:lpstr>
      <vt:lpstr>Kenniscentrum </vt:lpstr>
      <vt:lpstr>PSYNC: samenwerken voor mentale gezondheid</vt:lpstr>
      <vt:lpstr>Centre for the social study of migration and refugees</vt:lpstr>
      <vt:lpstr>Delta: digitale innovatie voor mens en samenleving</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Mike Nachtegael</dc:creator>
  <cp:lastModifiedBy>Ann Buysse</cp:lastModifiedBy>
  <cp:revision>237</cp:revision>
  <dcterms:created xsi:type="dcterms:W3CDTF">2018-12-16T13:21:41Z</dcterms:created>
  <dcterms:modified xsi:type="dcterms:W3CDTF">2025-05-04T19:28:06Z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lpwstr>13</vt:lpwstr>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4A">
    <vt:lpwstr>copy of UK version translated to NL</vt:lpwstr>
  </property>
  <property fmtid="{D5CDD505-2E9C-101B-9397-08002B2CF9AE}" pid="11" name="Cmt 5">
    <vt:lpwstr>set text box and shape defaults</vt:lpwstr>
  </property>
  <property fmtid="{D5CDD505-2E9C-101B-9397-08002B2CF9AE}" pid="12" name="Cmt 6">
    <vt:lpwstr>closing slide acc. to letter</vt:lpwstr>
  </property>
  <property fmtid="{D5CDD505-2E9C-101B-9397-08002B2CF9AE}" pid="13" name="Cmt 7">
    <vt:lpwstr>logo opening slide sharpened</vt:lpwstr>
  </property>
  <property fmtid="{D5CDD505-2E9C-101B-9397-08002B2CF9AE}" pid="14" name="Cmt 8">
    <vt:lpwstr>split variable and fixed data in contact data; lang to NL-BE</vt:lpwstr>
  </property>
  <property fmtid="{D5CDD505-2E9C-101B-9397-08002B2CF9AE}" pid="15" name="Cmt 9">
    <vt:lpwstr>comments 19-9-2016</vt:lpwstr>
  </property>
  <property fmtid="{D5CDD505-2E9C-101B-9397-08002B2CF9AE}" pid="16" name="Cmt 10">
    <vt:lpwstr>social media redesigned</vt:lpwstr>
  </property>
  <property fmtid="{D5CDD505-2E9C-101B-9397-08002B2CF9AE}" pid="17" name="Cmt 11">
    <vt:lpwstr>Title Slide renamed to TitleSlide</vt:lpwstr>
  </property>
  <property fmtid="{D5CDD505-2E9C-101B-9397-08002B2CF9AE}" pid="18" name="Cmt 12">
    <vt:lpwstr>Title and text size</vt:lpwstr>
  </property>
  <property fmtid="{D5CDD505-2E9C-101B-9397-08002B2CF9AE}" pid="19" name="Cmt 13">
    <vt:lpwstr>socmed pictos &gt; normal view</vt:lpwstr>
  </property>
  <property fmtid="{D5CDD505-2E9C-101B-9397-08002B2CF9AE}" pid="20" name="ContentTypeId">
    <vt:lpwstr>0x010100432B586136243C4383E8761FAB45DD95</vt:lpwstr>
  </property>
</Properties>
</file>