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359" r:id="rId3"/>
    <p:sldId id="356" r:id="rId4"/>
    <p:sldId id="355" r:id="rId5"/>
    <p:sldId id="338" r:id="rId6"/>
    <p:sldId id="360" r:id="rId7"/>
    <p:sldId id="357" r:id="rId8"/>
    <p:sldId id="358" r:id="rId9"/>
    <p:sldId id="361" r:id="rId10"/>
    <p:sldId id="335" r:id="rId11"/>
    <p:sldId id="3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67068" autoAdjust="0"/>
  </p:normalViewPr>
  <p:slideViewPr>
    <p:cSldViewPr snapToGrid="0">
      <p:cViewPr varScale="1">
        <p:scale>
          <a:sx n="43" d="100"/>
          <a:sy n="43" d="100"/>
        </p:scale>
        <p:origin x="6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E672A-A030-468F-A47F-DF30A094126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E2080E4-3F6F-4294-8815-28E517FAC0DC}">
      <dgm:prSet/>
      <dgm:spPr/>
      <dgm:t>
        <a:bodyPr/>
        <a:lstStyle/>
        <a:p>
          <a:r>
            <a:rPr lang="en-GB" i="0"/>
            <a:t>Atelier Jeugd</a:t>
          </a:r>
          <a:endParaRPr lang="en-US"/>
        </a:p>
      </dgm:t>
    </dgm:pt>
    <dgm:pt modelId="{E80EA1C9-72B9-4C65-B7AF-CDC6D2E47692}" type="parTrans" cxnId="{D7863AF0-C789-4C9D-B236-48975FF11115}">
      <dgm:prSet/>
      <dgm:spPr/>
      <dgm:t>
        <a:bodyPr/>
        <a:lstStyle/>
        <a:p>
          <a:endParaRPr lang="en-US"/>
        </a:p>
      </dgm:t>
    </dgm:pt>
    <dgm:pt modelId="{1CC7B25F-A37E-4921-BE21-F78FDD4E0B03}" type="sibTrans" cxnId="{D7863AF0-C789-4C9D-B236-48975FF11115}">
      <dgm:prSet/>
      <dgm:spPr/>
      <dgm:t>
        <a:bodyPr/>
        <a:lstStyle/>
        <a:p>
          <a:endParaRPr lang="en-US"/>
        </a:p>
      </dgm:t>
    </dgm:pt>
    <dgm:pt modelId="{CA37A2AF-1D3E-4052-B7E0-0206D1B2A5E1}">
      <dgm:prSet/>
      <dgm:spPr/>
      <dgm:t>
        <a:bodyPr/>
        <a:lstStyle/>
        <a:p>
          <a:r>
            <a:rPr lang="en-GB" i="0"/>
            <a:t>Onderwijscentrum Gent</a:t>
          </a:r>
          <a:endParaRPr lang="en-US"/>
        </a:p>
      </dgm:t>
    </dgm:pt>
    <dgm:pt modelId="{1A03B630-B628-47FE-8473-33EAFB16678E}" type="parTrans" cxnId="{859BB3CE-74B9-4420-80A3-BB20CE387757}">
      <dgm:prSet/>
      <dgm:spPr/>
      <dgm:t>
        <a:bodyPr/>
        <a:lstStyle/>
        <a:p>
          <a:endParaRPr lang="en-US"/>
        </a:p>
      </dgm:t>
    </dgm:pt>
    <dgm:pt modelId="{90435739-2059-4BFF-A509-D226FE67E187}" type="sibTrans" cxnId="{859BB3CE-74B9-4420-80A3-BB20CE387757}">
      <dgm:prSet/>
      <dgm:spPr/>
      <dgm:t>
        <a:bodyPr/>
        <a:lstStyle/>
        <a:p>
          <a:endParaRPr lang="en-US"/>
        </a:p>
      </dgm:t>
    </dgm:pt>
    <dgm:pt modelId="{E1032ADA-398F-4FC6-A54C-9E92BD6732A4}">
      <dgm:prSet/>
      <dgm:spPr/>
      <dgm:t>
        <a:bodyPr/>
        <a:lstStyle/>
        <a:p>
          <a:r>
            <a:rPr lang="en-GB" i="0"/>
            <a:t>Masterproefatelier Onderwijs en Armoede - Stadsacademie</a:t>
          </a:r>
          <a:endParaRPr lang="en-US"/>
        </a:p>
      </dgm:t>
    </dgm:pt>
    <dgm:pt modelId="{1A1131AA-4EA6-41B1-9491-D001EC2031F3}" type="parTrans" cxnId="{379D743D-A922-4B40-9B73-46E37DD9FAA0}">
      <dgm:prSet/>
      <dgm:spPr/>
      <dgm:t>
        <a:bodyPr/>
        <a:lstStyle/>
        <a:p>
          <a:endParaRPr lang="en-US"/>
        </a:p>
      </dgm:t>
    </dgm:pt>
    <dgm:pt modelId="{519E0855-94C9-4B47-B4E2-D77A40C6CE21}" type="sibTrans" cxnId="{379D743D-A922-4B40-9B73-46E37DD9FAA0}">
      <dgm:prSet/>
      <dgm:spPr/>
      <dgm:t>
        <a:bodyPr/>
        <a:lstStyle/>
        <a:p>
          <a:endParaRPr lang="en-US"/>
        </a:p>
      </dgm:t>
    </dgm:pt>
    <dgm:pt modelId="{E82C975E-2FE4-468E-9795-EA5B39003139}" type="pres">
      <dgm:prSet presAssocID="{6CCE672A-A030-468F-A47F-DF30A09412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FEDF7B-2466-4C31-AB72-5CD766F70B0C}" type="pres">
      <dgm:prSet presAssocID="{DE2080E4-3F6F-4294-8815-28E517FAC0DC}" presName="hierRoot1" presStyleCnt="0"/>
      <dgm:spPr/>
    </dgm:pt>
    <dgm:pt modelId="{9D88C9CA-1901-4567-AFB3-0505E8ADDB29}" type="pres">
      <dgm:prSet presAssocID="{DE2080E4-3F6F-4294-8815-28E517FAC0DC}" presName="composite" presStyleCnt="0"/>
      <dgm:spPr/>
    </dgm:pt>
    <dgm:pt modelId="{37C5F9E8-AE14-4A1D-8E60-8838D933C33F}" type="pres">
      <dgm:prSet presAssocID="{DE2080E4-3F6F-4294-8815-28E517FAC0DC}" presName="background" presStyleLbl="node0" presStyleIdx="0" presStyleCnt="3"/>
      <dgm:spPr/>
    </dgm:pt>
    <dgm:pt modelId="{F198A3A5-85E6-47AA-98AB-575219E52316}" type="pres">
      <dgm:prSet presAssocID="{DE2080E4-3F6F-4294-8815-28E517FAC0DC}" presName="text" presStyleLbl="fgAcc0" presStyleIdx="0" presStyleCnt="3">
        <dgm:presLayoutVars>
          <dgm:chPref val="3"/>
        </dgm:presLayoutVars>
      </dgm:prSet>
      <dgm:spPr/>
    </dgm:pt>
    <dgm:pt modelId="{F6998715-80BA-4EF9-85F8-23F0F1B5D18E}" type="pres">
      <dgm:prSet presAssocID="{DE2080E4-3F6F-4294-8815-28E517FAC0DC}" presName="hierChild2" presStyleCnt="0"/>
      <dgm:spPr/>
    </dgm:pt>
    <dgm:pt modelId="{41D28BCC-BB84-483B-8640-CBC15BF0FEC7}" type="pres">
      <dgm:prSet presAssocID="{CA37A2AF-1D3E-4052-B7E0-0206D1B2A5E1}" presName="hierRoot1" presStyleCnt="0"/>
      <dgm:spPr/>
    </dgm:pt>
    <dgm:pt modelId="{B0C7B7F2-EFD2-4C57-A440-AFBC7EF5BADF}" type="pres">
      <dgm:prSet presAssocID="{CA37A2AF-1D3E-4052-B7E0-0206D1B2A5E1}" presName="composite" presStyleCnt="0"/>
      <dgm:spPr/>
    </dgm:pt>
    <dgm:pt modelId="{E4ABD289-8CF5-449E-8A0D-6FBBB73DD017}" type="pres">
      <dgm:prSet presAssocID="{CA37A2AF-1D3E-4052-B7E0-0206D1B2A5E1}" presName="background" presStyleLbl="node0" presStyleIdx="1" presStyleCnt="3"/>
      <dgm:spPr/>
    </dgm:pt>
    <dgm:pt modelId="{985D5A39-B53A-43EB-89C1-65B2B2690B8E}" type="pres">
      <dgm:prSet presAssocID="{CA37A2AF-1D3E-4052-B7E0-0206D1B2A5E1}" presName="text" presStyleLbl="fgAcc0" presStyleIdx="1" presStyleCnt="3">
        <dgm:presLayoutVars>
          <dgm:chPref val="3"/>
        </dgm:presLayoutVars>
      </dgm:prSet>
      <dgm:spPr/>
    </dgm:pt>
    <dgm:pt modelId="{6DC70A87-C38A-4417-9A9A-22AC6C4B1F13}" type="pres">
      <dgm:prSet presAssocID="{CA37A2AF-1D3E-4052-B7E0-0206D1B2A5E1}" presName="hierChild2" presStyleCnt="0"/>
      <dgm:spPr/>
    </dgm:pt>
    <dgm:pt modelId="{759CC8C7-E25B-4CD3-B500-0D0AF1E28AC7}" type="pres">
      <dgm:prSet presAssocID="{E1032ADA-398F-4FC6-A54C-9E92BD6732A4}" presName="hierRoot1" presStyleCnt="0"/>
      <dgm:spPr/>
    </dgm:pt>
    <dgm:pt modelId="{C694CE21-37E6-4F04-8B84-E72E79DA69CD}" type="pres">
      <dgm:prSet presAssocID="{E1032ADA-398F-4FC6-A54C-9E92BD6732A4}" presName="composite" presStyleCnt="0"/>
      <dgm:spPr/>
    </dgm:pt>
    <dgm:pt modelId="{3BE477A2-D6B6-40FA-9CE4-87987BC4F473}" type="pres">
      <dgm:prSet presAssocID="{E1032ADA-398F-4FC6-A54C-9E92BD6732A4}" presName="background" presStyleLbl="node0" presStyleIdx="2" presStyleCnt="3"/>
      <dgm:spPr/>
    </dgm:pt>
    <dgm:pt modelId="{B4AC04E7-E265-4563-A9FD-C9B098BC33E7}" type="pres">
      <dgm:prSet presAssocID="{E1032ADA-398F-4FC6-A54C-9E92BD6732A4}" presName="text" presStyleLbl="fgAcc0" presStyleIdx="2" presStyleCnt="3">
        <dgm:presLayoutVars>
          <dgm:chPref val="3"/>
        </dgm:presLayoutVars>
      </dgm:prSet>
      <dgm:spPr/>
    </dgm:pt>
    <dgm:pt modelId="{4EC2B9F1-AB53-49F5-BCBD-E9D6783D1506}" type="pres">
      <dgm:prSet presAssocID="{E1032ADA-398F-4FC6-A54C-9E92BD6732A4}" presName="hierChild2" presStyleCnt="0"/>
      <dgm:spPr/>
    </dgm:pt>
  </dgm:ptLst>
  <dgm:cxnLst>
    <dgm:cxn modelId="{E31E5030-CD07-441D-81F9-52BAF4F5436E}" type="presOf" srcId="{DE2080E4-3F6F-4294-8815-28E517FAC0DC}" destId="{F198A3A5-85E6-47AA-98AB-575219E52316}" srcOrd="0" destOrd="0" presId="urn:microsoft.com/office/officeart/2005/8/layout/hierarchy1"/>
    <dgm:cxn modelId="{379D743D-A922-4B40-9B73-46E37DD9FAA0}" srcId="{6CCE672A-A030-468F-A47F-DF30A0941266}" destId="{E1032ADA-398F-4FC6-A54C-9E92BD6732A4}" srcOrd="2" destOrd="0" parTransId="{1A1131AA-4EA6-41B1-9491-D001EC2031F3}" sibTransId="{519E0855-94C9-4B47-B4E2-D77A40C6CE21}"/>
    <dgm:cxn modelId="{F5F0639C-5463-440B-A2F4-D6CC12E7F273}" type="presOf" srcId="{CA37A2AF-1D3E-4052-B7E0-0206D1B2A5E1}" destId="{985D5A39-B53A-43EB-89C1-65B2B2690B8E}" srcOrd="0" destOrd="0" presId="urn:microsoft.com/office/officeart/2005/8/layout/hierarchy1"/>
    <dgm:cxn modelId="{859BB3CE-74B9-4420-80A3-BB20CE387757}" srcId="{6CCE672A-A030-468F-A47F-DF30A0941266}" destId="{CA37A2AF-1D3E-4052-B7E0-0206D1B2A5E1}" srcOrd="1" destOrd="0" parTransId="{1A03B630-B628-47FE-8473-33EAFB16678E}" sibTransId="{90435739-2059-4BFF-A509-D226FE67E187}"/>
    <dgm:cxn modelId="{C27795D7-8E47-4145-9945-749DDC1BD9A2}" type="presOf" srcId="{6CCE672A-A030-468F-A47F-DF30A0941266}" destId="{E82C975E-2FE4-468E-9795-EA5B39003139}" srcOrd="0" destOrd="0" presId="urn:microsoft.com/office/officeart/2005/8/layout/hierarchy1"/>
    <dgm:cxn modelId="{D7863AF0-C789-4C9D-B236-48975FF11115}" srcId="{6CCE672A-A030-468F-A47F-DF30A0941266}" destId="{DE2080E4-3F6F-4294-8815-28E517FAC0DC}" srcOrd="0" destOrd="0" parTransId="{E80EA1C9-72B9-4C65-B7AF-CDC6D2E47692}" sibTransId="{1CC7B25F-A37E-4921-BE21-F78FDD4E0B03}"/>
    <dgm:cxn modelId="{8055A0FB-A56E-49F4-8291-129427AAFBB0}" type="presOf" srcId="{E1032ADA-398F-4FC6-A54C-9E92BD6732A4}" destId="{B4AC04E7-E265-4563-A9FD-C9B098BC33E7}" srcOrd="0" destOrd="0" presId="urn:microsoft.com/office/officeart/2005/8/layout/hierarchy1"/>
    <dgm:cxn modelId="{8CBDE3B4-6FF8-422E-9E28-F1862EE63785}" type="presParOf" srcId="{E82C975E-2FE4-468E-9795-EA5B39003139}" destId="{11FEDF7B-2466-4C31-AB72-5CD766F70B0C}" srcOrd="0" destOrd="0" presId="urn:microsoft.com/office/officeart/2005/8/layout/hierarchy1"/>
    <dgm:cxn modelId="{D970A863-53AC-4221-AB34-9D91C53D101D}" type="presParOf" srcId="{11FEDF7B-2466-4C31-AB72-5CD766F70B0C}" destId="{9D88C9CA-1901-4567-AFB3-0505E8ADDB29}" srcOrd="0" destOrd="0" presId="urn:microsoft.com/office/officeart/2005/8/layout/hierarchy1"/>
    <dgm:cxn modelId="{597B1F40-CF6D-4AE6-8D86-6B4256608754}" type="presParOf" srcId="{9D88C9CA-1901-4567-AFB3-0505E8ADDB29}" destId="{37C5F9E8-AE14-4A1D-8E60-8838D933C33F}" srcOrd="0" destOrd="0" presId="urn:microsoft.com/office/officeart/2005/8/layout/hierarchy1"/>
    <dgm:cxn modelId="{4931F676-7099-406D-AA18-51BE95D0B484}" type="presParOf" srcId="{9D88C9CA-1901-4567-AFB3-0505E8ADDB29}" destId="{F198A3A5-85E6-47AA-98AB-575219E52316}" srcOrd="1" destOrd="0" presId="urn:microsoft.com/office/officeart/2005/8/layout/hierarchy1"/>
    <dgm:cxn modelId="{D1BDC256-48AA-467C-A3A6-53E0A837FD17}" type="presParOf" srcId="{11FEDF7B-2466-4C31-AB72-5CD766F70B0C}" destId="{F6998715-80BA-4EF9-85F8-23F0F1B5D18E}" srcOrd="1" destOrd="0" presId="urn:microsoft.com/office/officeart/2005/8/layout/hierarchy1"/>
    <dgm:cxn modelId="{4B218327-2EE1-43C1-B593-62FF2A8A62D2}" type="presParOf" srcId="{E82C975E-2FE4-468E-9795-EA5B39003139}" destId="{41D28BCC-BB84-483B-8640-CBC15BF0FEC7}" srcOrd="1" destOrd="0" presId="urn:microsoft.com/office/officeart/2005/8/layout/hierarchy1"/>
    <dgm:cxn modelId="{76781B54-3566-41CC-91CC-A1C4CC0D8882}" type="presParOf" srcId="{41D28BCC-BB84-483B-8640-CBC15BF0FEC7}" destId="{B0C7B7F2-EFD2-4C57-A440-AFBC7EF5BADF}" srcOrd="0" destOrd="0" presId="urn:microsoft.com/office/officeart/2005/8/layout/hierarchy1"/>
    <dgm:cxn modelId="{26A0F607-574A-4010-B537-676CAA4E579E}" type="presParOf" srcId="{B0C7B7F2-EFD2-4C57-A440-AFBC7EF5BADF}" destId="{E4ABD289-8CF5-449E-8A0D-6FBBB73DD017}" srcOrd="0" destOrd="0" presId="urn:microsoft.com/office/officeart/2005/8/layout/hierarchy1"/>
    <dgm:cxn modelId="{01AB9708-8A79-4A6E-963B-A1CAA6F24F0F}" type="presParOf" srcId="{B0C7B7F2-EFD2-4C57-A440-AFBC7EF5BADF}" destId="{985D5A39-B53A-43EB-89C1-65B2B2690B8E}" srcOrd="1" destOrd="0" presId="urn:microsoft.com/office/officeart/2005/8/layout/hierarchy1"/>
    <dgm:cxn modelId="{9D3839EA-BA75-4235-954B-7E5745089C5B}" type="presParOf" srcId="{41D28BCC-BB84-483B-8640-CBC15BF0FEC7}" destId="{6DC70A87-C38A-4417-9A9A-22AC6C4B1F13}" srcOrd="1" destOrd="0" presId="urn:microsoft.com/office/officeart/2005/8/layout/hierarchy1"/>
    <dgm:cxn modelId="{75CF8EAB-63B9-4102-8FFF-DBEF8F741EFF}" type="presParOf" srcId="{E82C975E-2FE4-468E-9795-EA5B39003139}" destId="{759CC8C7-E25B-4CD3-B500-0D0AF1E28AC7}" srcOrd="2" destOrd="0" presId="urn:microsoft.com/office/officeart/2005/8/layout/hierarchy1"/>
    <dgm:cxn modelId="{FF640E7F-04DC-49FB-8906-902C8FD8C356}" type="presParOf" srcId="{759CC8C7-E25B-4CD3-B500-0D0AF1E28AC7}" destId="{C694CE21-37E6-4F04-8B84-E72E79DA69CD}" srcOrd="0" destOrd="0" presId="urn:microsoft.com/office/officeart/2005/8/layout/hierarchy1"/>
    <dgm:cxn modelId="{F6416FAC-4C7A-4FC0-9F82-7EFA7D747673}" type="presParOf" srcId="{C694CE21-37E6-4F04-8B84-E72E79DA69CD}" destId="{3BE477A2-D6B6-40FA-9CE4-87987BC4F473}" srcOrd="0" destOrd="0" presId="urn:microsoft.com/office/officeart/2005/8/layout/hierarchy1"/>
    <dgm:cxn modelId="{2FC9C8F3-3D50-45D0-84E1-4B1608ED6D41}" type="presParOf" srcId="{C694CE21-37E6-4F04-8B84-E72E79DA69CD}" destId="{B4AC04E7-E265-4563-A9FD-C9B098BC33E7}" srcOrd="1" destOrd="0" presId="urn:microsoft.com/office/officeart/2005/8/layout/hierarchy1"/>
    <dgm:cxn modelId="{9845407B-A3EE-4BF2-9681-DBEB314622ED}" type="presParOf" srcId="{759CC8C7-E25B-4CD3-B500-0D0AF1E28AC7}" destId="{4EC2B9F1-AB53-49F5-BCBD-E9D6783D15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5F9E8-AE14-4A1D-8E60-8838D933C33F}">
      <dsp:nvSpPr>
        <dsp:cNvPr id="0" name=""/>
        <dsp:cNvSpPr/>
      </dsp:nvSpPr>
      <dsp:spPr>
        <a:xfrm>
          <a:off x="0" y="790825"/>
          <a:ext cx="2700337" cy="171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8A3A5-85E6-47AA-98AB-575219E52316}">
      <dsp:nvSpPr>
        <dsp:cNvPr id="0" name=""/>
        <dsp:cNvSpPr/>
      </dsp:nvSpPr>
      <dsp:spPr>
        <a:xfrm>
          <a:off x="300037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i="0" kern="1200"/>
            <a:t>Atelier Jeugd</a:t>
          </a:r>
          <a:endParaRPr lang="en-US" sz="2400" kern="1200"/>
        </a:p>
      </dsp:txBody>
      <dsp:txXfrm>
        <a:off x="350259" y="1126082"/>
        <a:ext cx="2599893" cy="1614270"/>
      </dsp:txXfrm>
    </dsp:sp>
    <dsp:sp modelId="{E4ABD289-8CF5-449E-8A0D-6FBBB73DD017}">
      <dsp:nvSpPr>
        <dsp:cNvPr id="0" name=""/>
        <dsp:cNvSpPr/>
      </dsp:nvSpPr>
      <dsp:spPr>
        <a:xfrm>
          <a:off x="3300412" y="790825"/>
          <a:ext cx="2700337" cy="171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D5A39-B53A-43EB-89C1-65B2B2690B8E}">
      <dsp:nvSpPr>
        <dsp:cNvPr id="0" name=""/>
        <dsp:cNvSpPr/>
      </dsp:nvSpPr>
      <dsp:spPr>
        <a:xfrm>
          <a:off x="3600450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i="0" kern="1200"/>
            <a:t>Onderwijscentrum Gent</a:t>
          </a:r>
          <a:endParaRPr lang="en-US" sz="2400" kern="1200"/>
        </a:p>
      </dsp:txBody>
      <dsp:txXfrm>
        <a:off x="3650672" y="1126082"/>
        <a:ext cx="2599893" cy="1614270"/>
      </dsp:txXfrm>
    </dsp:sp>
    <dsp:sp modelId="{3BE477A2-D6B6-40FA-9CE4-87987BC4F473}">
      <dsp:nvSpPr>
        <dsp:cNvPr id="0" name=""/>
        <dsp:cNvSpPr/>
      </dsp:nvSpPr>
      <dsp:spPr>
        <a:xfrm>
          <a:off x="6600824" y="790825"/>
          <a:ext cx="2700337" cy="171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C04E7-E265-4563-A9FD-C9B098BC33E7}">
      <dsp:nvSpPr>
        <dsp:cNvPr id="0" name=""/>
        <dsp:cNvSpPr/>
      </dsp:nvSpPr>
      <dsp:spPr>
        <a:xfrm>
          <a:off x="6900862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i="0" kern="1200"/>
            <a:t>Masterproefatelier Onderwijs en Armoede - Stadsacademie</a:t>
          </a:r>
          <a:endParaRPr lang="en-US" sz="2400" kern="1200"/>
        </a:p>
      </dsp:txBody>
      <dsp:txXfrm>
        <a:off x="6951084" y="1126082"/>
        <a:ext cx="2599893" cy="1614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9A273-695B-4624-ADAC-192A26753BD2}" type="datetimeFigureOut">
              <a:rPr lang="nl-BE" smtClean="0"/>
              <a:t>5/05/2025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B72DC-67D4-4EF5-8819-2EA79D20840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719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09A96-44E8-8B03-EA5C-47C6496FB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19D2EB0-D945-7BC2-DABD-889699C433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B7F3E99-CE60-2C6A-CE86-363F8060A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194DA2-2903-6A20-B7E9-B124F9F491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B72DC-67D4-4EF5-8819-2EA79D20840F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242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01098-3463-008A-2FB5-E3B8899CD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A7C2780-BBF3-C37E-DD27-A4A99E7A57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7390719-9FA2-E6B0-4DE9-5DF107B03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88588A6-9D7A-FDBE-0C6E-50A7A92CB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B72DC-67D4-4EF5-8819-2EA79D20840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97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27FE3-DC5F-D687-2F37-59D3FBB50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3137C5D-8167-1D0F-0F97-1341355BA6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1D4FB9D-C36C-7775-F9E6-A93BEFDBB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2E67FF-8738-4B49-CFEA-7CC18C5B2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B72DC-67D4-4EF5-8819-2EA79D20840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51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0E96-26D7-D5EE-5B35-65366A59B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F13B318-91DA-38A4-A8A1-158F5CFB80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91A7F48-99B2-D0F1-21AB-617E27F835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FF1766-8C0A-C3A3-8668-C574DAC607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B72DC-67D4-4EF5-8819-2EA79D20840F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4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0E3AF-8451-9DD2-CAC8-B3CCC009B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775AE6B-FCB9-E168-6FC1-A72F3381B7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34B3321-CE4B-35E2-F1F1-4F3EFBF72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81918B-CB40-F50D-50AF-95DC25A75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B72DC-67D4-4EF5-8819-2EA79D20840F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928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0EF4D-A28A-DAFC-A09B-188D9A82E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732FE0F-7984-5E93-0206-2451B6F9E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781B52F-1FA5-50FC-A47B-32E2A184A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65779F-72EB-9D20-0162-9B42A58691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B72DC-67D4-4EF5-8819-2EA79D20840F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3327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B72DC-67D4-4EF5-8819-2EA79D20840F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2272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43EA6-50D3-D554-8072-3762B2B3B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C3F1378-04EA-20F9-2123-2C35F3FDDC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E97E0DE-560E-A080-28D6-EB11B2A2B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E201C5-6ED0-A34A-3151-69AB0A909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B72DC-67D4-4EF5-8819-2EA79D20840F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838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ne.vandekinderen@ugent.b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riet.roets@ugent.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26EA85A4-38E9-4E5F-98C1-DC84DE0A3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0852F2F7-25A7-4AB6-946A-0E98BBEBC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024F22-5EBD-438D-A840-E65B80F8F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22" y="1480930"/>
            <a:ext cx="5103759" cy="2357007"/>
          </a:xfrm>
        </p:spPr>
        <p:txBody>
          <a:bodyPr>
            <a:normAutofit/>
          </a:bodyPr>
          <a:lstStyle/>
          <a:p>
            <a:pPr algn="l"/>
            <a:r>
              <a:rPr lang="nl-BE" sz="2800" dirty="0"/>
              <a:t>Rotary </a:t>
            </a:r>
            <a:r>
              <a:rPr lang="nl-BE" sz="2800" dirty="0" err="1"/>
              <a:t>Science</a:t>
            </a:r>
            <a:r>
              <a:rPr lang="nl-BE" sz="2800" dirty="0"/>
              <a:t> Award 2025</a:t>
            </a:r>
            <a:br>
              <a:rPr lang="nl-BE" sz="2800" dirty="0"/>
            </a:br>
            <a:br>
              <a:rPr lang="nl-BE" sz="2800" dirty="0"/>
            </a:br>
            <a:r>
              <a:rPr lang="nl-BE" sz="2200" dirty="0"/>
              <a:t>Caroline Vandekinderen</a:t>
            </a:r>
            <a:br>
              <a:rPr lang="nl-BE" sz="2200" dirty="0"/>
            </a:br>
            <a:r>
              <a:rPr lang="nl-BE" sz="2200" dirty="0"/>
              <a:t>Griet Roets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1B86739-2A91-4911-AC77-15142AF9E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524" y="4804850"/>
            <a:ext cx="5284876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endParaRPr lang="nl-BE" cap="all" dirty="0">
              <a:solidFill>
                <a:schemeClr val="tx1">
                  <a:lumMod val="95000"/>
                </a:schemeClr>
              </a:solidFill>
            </a:endParaRPr>
          </a:p>
          <a:p>
            <a:pPr algn="l">
              <a:spcAft>
                <a:spcPts val="600"/>
              </a:spcAft>
            </a:pPr>
            <a:r>
              <a:rPr lang="nl-BE" cap="all" dirty="0">
                <a:solidFill>
                  <a:schemeClr val="tx1">
                    <a:lumMod val="95000"/>
                  </a:schemeClr>
                </a:solidFill>
              </a:rPr>
              <a:t>5 mei 2025</a:t>
            </a:r>
          </a:p>
        </p:txBody>
      </p:sp>
      <p:pic>
        <p:nvPicPr>
          <p:cNvPr id="5" name="Picture 2" descr="Stichting Pelicano">
            <a:extLst>
              <a:ext uri="{FF2B5EF4-FFF2-40B4-BE49-F238E27FC236}">
                <a16:creationId xmlns:a16="http://schemas.microsoft.com/office/drawing/2014/main" id="{E9F6036B-4EAF-4D60-9FFA-5303306DE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r="2" b="2"/>
          <a:stretch/>
        </p:blipFill>
        <p:spPr bwMode="auto">
          <a:xfrm>
            <a:off x="7225748" y="746449"/>
            <a:ext cx="2601431" cy="260211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A58CFC-4BF0-419C-A3CA-B67F8629A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2" b="14331"/>
          <a:stretch/>
        </p:blipFill>
        <p:spPr>
          <a:xfrm>
            <a:off x="7225748" y="3509434"/>
            <a:ext cx="4322785" cy="246699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82498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64798-48E5-4F83-9406-CA922E43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9758363" cy="842963"/>
          </a:xfrm>
        </p:spPr>
        <p:txBody>
          <a:bodyPr>
            <a:normAutofit/>
          </a:bodyPr>
          <a:lstStyle/>
          <a:p>
            <a:endParaRPr lang="nl-BE" sz="31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C764C3-7A21-4926-A1AE-0D8183E15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52320"/>
            <a:ext cx="10558463" cy="4519930"/>
          </a:xfrm>
        </p:spPr>
        <p:txBody>
          <a:bodyPr>
            <a:noAutofit/>
          </a:bodyPr>
          <a:lstStyle/>
          <a:p>
            <a:endParaRPr lang="nl-BE" sz="1800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sz="1800" dirty="0">
              <a:solidFill>
                <a:srgbClr val="000000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i="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Armoede</a:t>
            </a:r>
            <a:r>
              <a:rPr lang="en-GB" sz="2800" i="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treft</a:t>
            </a:r>
            <a:r>
              <a:rPr lang="en-GB" sz="2800" i="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kinderen</a:t>
            </a:r>
            <a:r>
              <a:rPr lang="en-GB" sz="2800" i="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i="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jongeren</a:t>
            </a:r>
            <a:r>
              <a:rPr lang="en-GB" sz="2800" i="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én</a:t>
            </a:r>
            <a:r>
              <a:rPr lang="en-GB" sz="2800" i="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volwassenen</a:t>
            </a:r>
            <a:endParaRPr lang="en-GB" sz="2800" i="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i="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Inzetten</a:t>
            </a:r>
            <a:r>
              <a:rPr lang="en-GB" sz="2800" i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op </a:t>
            </a:r>
            <a:r>
              <a:rPr lang="en-GB" sz="2800" i="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maatschappelijke</a:t>
            </a:r>
            <a:r>
              <a:rPr lang="en-GB" sz="2800" i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hulpbronnen</a:t>
            </a:r>
            <a:r>
              <a:rPr lang="en-GB" sz="2800" i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voor</a:t>
            </a:r>
            <a:r>
              <a:rPr lang="en-GB" sz="2800" i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het </a:t>
            </a:r>
            <a:r>
              <a:rPr lang="en-GB" sz="2800" i="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gezin</a:t>
            </a:r>
            <a:endParaRPr lang="en-GB" sz="2800" i="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i="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Kwaliteit</a:t>
            </a:r>
            <a:r>
              <a:rPr lang="en-GB" sz="2800" i="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va</a:t>
            </a:r>
            <a:r>
              <a:rPr lang="en-GB" sz="2800" i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GB" sz="2800" i="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aanwezigheid</a:t>
            </a:r>
            <a:endParaRPr lang="en-BE" sz="2800" i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sz="2400" i="0" dirty="0"/>
          </a:p>
        </p:txBody>
      </p:sp>
    </p:spTree>
    <p:extLst>
      <p:ext uri="{BB962C8B-B14F-4D97-AF65-F5344CB8AC3E}">
        <p14:creationId xmlns:p14="http://schemas.microsoft.com/office/powerpoint/2010/main" val="252119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05EB44-CAC6-9CE4-750E-2D4151176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F654C13-0248-4854-8921-BBAAB576B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2D0DFB-0ABC-4D3D-805B-25F891996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295024" y="864066"/>
            <a:ext cx="774003" cy="774158"/>
          </a:xfrm>
          <a:custGeom>
            <a:avLst/>
            <a:gdLst>
              <a:gd name="connsiteX0" fmla="*/ 2869239 w 3275013"/>
              <a:gd name="connsiteY0" fmla="*/ 0 h 3275670"/>
              <a:gd name="connsiteX1" fmla="*/ 3275013 w 3275013"/>
              <a:gd name="connsiteY1" fmla="*/ 0 h 3275670"/>
              <a:gd name="connsiteX2" fmla="*/ 3275013 w 3275013"/>
              <a:gd name="connsiteY2" fmla="*/ 3275670 h 3275670"/>
              <a:gd name="connsiteX3" fmla="*/ 0 w 3275013"/>
              <a:gd name="connsiteY3" fmla="*/ 3275670 h 3275670"/>
              <a:gd name="connsiteX4" fmla="*/ 0 w 3275013"/>
              <a:gd name="connsiteY4" fmla="*/ 2890368 h 3275670"/>
              <a:gd name="connsiteX5" fmla="*/ 2869239 w 3275013"/>
              <a:gd name="connsiteY5" fmla="*/ 2890809 h 327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013" h="3275670">
                <a:moveTo>
                  <a:pt x="2869239" y="0"/>
                </a:moveTo>
                <a:lnTo>
                  <a:pt x="3275013" y="0"/>
                </a:lnTo>
                <a:lnTo>
                  <a:pt x="3275013" y="3275670"/>
                </a:lnTo>
                <a:lnTo>
                  <a:pt x="0" y="3275670"/>
                </a:lnTo>
                <a:lnTo>
                  <a:pt x="0" y="2890368"/>
                </a:lnTo>
                <a:lnTo>
                  <a:pt x="2869239" y="2890809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5EE085-DF17-D85D-4492-6141D601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03767"/>
            <a:ext cx="9380334" cy="941664"/>
          </a:xfrm>
        </p:spPr>
        <p:txBody>
          <a:bodyPr anchor="b">
            <a:normAutofit/>
          </a:bodyPr>
          <a:lstStyle/>
          <a:p>
            <a:pPr algn="r"/>
            <a:r>
              <a:rPr lang="nl-BE" sz="4800" dirty="0"/>
              <a:t>Dank jullie wel!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D6ED29-4FF0-20AD-5CB6-44863BB88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93710"/>
            <a:ext cx="6758273" cy="4073690"/>
          </a:xfrm>
        </p:spPr>
        <p:txBody>
          <a:bodyPr anchor="t">
            <a:normAutofit/>
          </a:bodyPr>
          <a:lstStyle/>
          <a:p>
            <a:endParaRPr lang="nl-BE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0352" lvl="1" indent="0">
              <a:buNone/>
            </a:pPr>
            <a:endParaRPr lang="en-GB" i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0352" lvl="1" indent="0">
              <a:buNone/>
            </a:pPr>
            <a:endParaRPr lang="en-GB" i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0352" lvl="1" indent="0">
              <a:buNone/>
            </a:pPr>
            <a:endParaRPr lang="en-GB" i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0352" lvl="1" indent="0">
              <a:buNone/>
            </a:pPr>
            <a:r>
              <a:rPr lang="en-GB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Contact:</a:t>
            </a:r>
          </a:p>
          <a:p>
            <a:pPr marL="987552" lvl="2" indent="0">
              <a:buNone/>
            </a:pPr>
            <a:r>
              <a:rPr lang="en-GB" sz="2000" i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caroline.vandekinderen@ugent.be</a:t>
            </a:r>
            <a:endParaRPr lang="en-GB" sz="2000" i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7552" lvl="2" indent="0">
              <a:buNone/>
            </a:pPr>
            <a:r>
              <a:rPr lang="en-GB" sz="2000" i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</a:t>
            </a:r>
            <a:r>
              <a:rPr lang="en-GB" sz="2000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riet.roets@ugent</a:t>
            </a:r>
            <a:r>
              <a:rPr lang="en-GB" sz="2000" i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.be</a:t>
            </a:r>
            <a:r>
              <a:rPr lang="en-GB" sz="2000" i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BE" sz="2000" i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i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B3FB55-6158-4274-9A35-F48A2197A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5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0A04BF-1343-7D01-7F3A-3AA182AF1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03FB6-5214-3720-7EE9-B8B300BF0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nl-BE" dirty="0"/>
              <a:t>Synergie met maatschappelijke actoren</a:t>
            </a:r>
            <a:endParaRPr lang="nl-BE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4E98297-2B90-45EE-42A7-F25F8E7E86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074181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038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677269-3CA6-3829-F33E-F7A1B0C59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BE"/>
            </a:p>
          </p:txBody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1">
            <a:extLst>
              <a:ext uri="{FF2B5EF4-FFF2-40B4-BE49-F238E27FC236}">
                <a16:creationId xmlns:a16="http://schemas.microsoft.com/office/drawing/2014/main" id="{29903E6E-55D7-6AC6-F16B-EBD6E1A95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75" y="1272631"/>
            <a:ext cx="6900380" cy="4312737"/>
          </a:xfrm>
          <a:prstGeom prst="rect">
            <a:avLst/>
          </a:prstGeom>
          <a:noFill/>
        </p:spPr>
      </p:pic>
      <p:sp>
        <p:nvSpPr>
          <p:cNvPr id="15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A5ABBE-85F8-ED84-065A-C81E2C64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666" y="1314922"/>
            <a:ext cx="3176246" cy="30001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cap="all"/>
              <a:t>Armoede bij kinderen en jongeren</a:t>
            </a:r>
          </a:p>
        </p:txBody>
      </p:sp>
    </p:spTree>
    <p:extLst>
      <p:ext uri="{BB962C8B-B14F-4D97-AF65-F5344CB8AC3E}">
        <p14:creationId xmlns:p14="http://schemas.microsoft.com/office/powerpoint/2010/main" val="531177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BD903-4930-7C79-2EA8-12029975F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41F58-3819-81EA-C807-0EC00EC1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9758363" cy="842963"/>
          </a:xfrm>
        </p:spPr>
        <p:txBody>
          <a:bodyPr/>
          <a:lstStyle/>
          <a:p>
            <a:r>
              <a:rPr lang="nl-BE" dirty="0"/>
              <a:t>Armoede: </a:t>
            </a:r>
            <a:r>
              <a:rPr lang="nl-BE" dirty="0" err="1"/>
              <a:t>What’s</a:t>
            </a:r>
            <a:r>
              <a:rPr lang="nl-BE" dirty="0"/>
              <a:t> in a name?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33AF9C-78D7-687C-4C6D-DBF231DB3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52320"/>
            <a:ext cx="10558463" cy="4519930"/>
          </a:xfrm>
        </p:spPr>
        <p:txBody>
          <a:bodyPr>
            <a:noAutofit/>
          </a:bodyPr>
          <a:lstStyle/>
          <a:p>
            <a:endParaRPr lang="nl-BE" sz="2400" dirty="0"/>
          </a:p>
          <a:p>
            <a:r>
              <a:rPr lang="nl-BE" sz="2800" dirty="0"/>
              <a:t>Een complex sociaal probleem</a:t>
            </a:r>
          </a:p>
          <a:p>
            <a:endParaRPr lang="nl-BE" sz="2800" dirty="0"/>
          </a:p>
          <a:p>
            <a:pPr lvl="1"/>
            <a:r>
              <a:rPr lang="nl-BE" sz="2800" i="0" dirty="0"/>
              <a:t>Een gebrek aan materiële maatschappelijke hulpbronnen</a:t>
            </a:r>
          </a:p>
          <a:p>
            <a:pPr lvl="1"/>
            <a:r>
              <a:rPr lang="nl-BE" sz="2800" i="0" dirty="0"/>
              <a:t>Een gebrek aan immateriële maatschappelijke hulpbronnen</a:t>
            </a:r>
          </a:p>
          <a:p>
            <a:pPr lvl="1"/>
            <a:r>
              <a:rPr lang="nl-BE" sz="2800" i="0" dirty="0"/>
              <a:t>Een gebrek aan macht om te definiëren </a:t>
            </a:r>
          </a:p>
        </p:txBody>
      </p:sp>
    </p:spTree>
    <p:extLst>
      <p:ext uri="{BB962C8B-B14F-4D97-AF65-F5344CB8AC3E}">
        <p14:creationId xmlns:p14="http://schemas.microsoft.com/office/powerpoint/2010/main" val="421341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sresultaten voor watersportbaan gent">
            <a:extLst>
              <a:ext uri="{FF2B5EF4-FFF2-40B4-BE49-F238E27FC236}">
                <a16:creationId xmlns:a16="http://schemas.microsoft.com/office/drawing/2014/main" id="{8270DDA5-8ED8-47D4-9A67-1AE8AF502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1" r="1" b="1"/>
          <a:stretch/>
        </p:blipFill>
        <p:spPr bwMode="auto">
          <a:xfrm>
            <a:off x="20" y="-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DAE5A1-BB23-4093-A2F6-124A5B5F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9" y="2185352"/>
            <a:ext cx="4891887" cy="1025935"/>
          </a:xfrm>
        </p:spPr>
        <p:txBody>
          <a:bodyPr anchor="ctr">
            <a:normAutofit/>
          </a:bodyPr>
          <a:lstStyle/>
          <a:p>
            <a:r>
              <a:rPr lang="nl-BE" sz="3600"/>
              <a:t>Watersportbaan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2FFAB4-0D01-4500-A86B-8229A262C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9" y="3211287"/>
            <a:ext cx="4891887" cy="2068284"/>
          </a:xfrm>
        </p:spPr>
        <p:txBody>
          <a:bodyPr>
            <a:normAutofit/>
          </a:bodyPr>
          <a:lstStyle/>
          <a:p>
            <a:endParaRPr lang="nl-BE" i="0" dirty="0"/>
          </a:p>
          <a:p>
            <a:r>
              <a:rPr lang="nl-BE" sz="2800" i="0" dirty="0"/>
              <a:t>Sociale hoogbouw en concentratie aan sociale problemen</a:t>
            </a:r>
            <a:endParaRPr lang="nl-BE" sz="28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89685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B7245F-53BF-2BCD-32D1-7C4C262FD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32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1033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BE"/>
            </a:p>
          </p:txBody>
        </p:sp>
      </p:grp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B944E4-C0E8-6FD0-F7F2-2A89525B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cap="all"/>
              <a:t>Een panorama aan eenzaamheid </a:t>
            </a:r>
          </a:p>
        </p:txBody>
      </p:sp>
      <p:pic>
        <p:nvPicPr>
          <p:cNvPr id="1026" name="Picture 2" descr="Geen beschrijving beschikbaar.">
            <a:extLst>
              <a:ext uri="{FF2B5EF4-FFF2-40B4-BE49-F238E27FC236}">
                <a16:creationId xmlns:a16="http://schemas.microsoft.com/office/drawing/2014/main" id="{AEC6CD0B-E6B1-BB34-C948-2DB4582DCB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"/>
          <a:stretch/>
        </p:blipFill>
        <p:spPr bwMode="auto">
          <a:xfrm>
            <a:off x="1925784" y="243775"/>
            <a:ext cx="2855599" cy="39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white box with many mail boxes&#10;&#10;AI-generated content may be incorrect.">
            <a:extLst>
              <a:ext uri="{FF2B5EF4-FFF2-40B4-BE49-F238E27FC236}">
                <a16:creationId xmlns:a16="http://schemas.microsoft.com/office/drawing/2014/main" id="{416587F5-A252-E0E8-179A-173D9A8DC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9949"/>
            <a:ext cx="5249573" cy="3937180"/>
          </a:xfrm>
          <a:prstGeom prst="rect">
            <a:avLst/>
          </a:prstGeom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BE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7415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0675A3-59FF-9FA2-C228-6AF9CA5BA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sresultaten voor watersportbaan gent">
            <a:extLst>
              <a:ext uri="{FF2B5EF4-FFF2-40B4-BE49-F238E27FC236}">
                <a16:creationId xmlns:a16="http://schemas.microsoft.com/office/drawing/2014/main" id="{D02B0269-74D5-152D-755D-CA60FA2F3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1" r="1" b="1"/>
          <a:stretch/>
        </p:blipFill>
        <p:spPr bwMode="auto">
          <a:xfrm>
            <a:off x="20" y="-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71B15-9973-7D1E-E207-04D5B78F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9" y="2185352"/>
            <a:ext cx="4891887" cy="1025935"/>
          </a:xfrm>
        </p:spPr>
        <p:txBody>
          <a:bodyPr anchor="ctr">
            <a:normAutofit/>
          </a:bodyPr>
          <a:lstStyle/>
          <a:p>
            <a:r>
              <a:rPr lang="nl-BE" sz="3600"/>
              <a:t>Watersportbaan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1799E5-6143-8E08-0826-6EFBEB453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9" y="3211287"/>
            <a:ext cx="4891887" cy="2068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dirty="0"/>
          </a:p>
          <a:p>
            <a:r>
              <a:rPr lang="nl-BE" sz="2800" dirty="0"/>
              <a:t>Veel actoren actief in samenlevingsopbouw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38310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78C52D-8CF5-400A-4E3A-74B5ED04B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BE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DF86DE-22B3-7ECD-38F9-BC64AC879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cap="all"/>
              <a:t>Een plek van samenleven </a:t>
            </a:r>
          </a:p>
        </p:txBody>
      </p:sp>
      <p:pic>
        <p:nvPicPr>
          <p:cNvPr id="4" name="Picture 4" descr="Geen beschrijving beschikbaar.">
            <a:extLst>
              <a:ext uri="{FF2B5EF4-FFF2-40B4-BE49-F238E27FC236}">
                <a16:creationId xmlns:a16="http://schemas.microsoft.com/office/drawing/2014/main" id="{264BA88C-8B37-6213-61B2-FBD09D4C85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9" r="2" b="22178"/>
          <a:stretch/>
        </p:blipFill>
        <p:spPr bwMode="auto">
          <a:xfrm>
            <a:off x="648617" y="643467"/>
            <a:ext cx="5120497" cy="354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een beschrijving beschikbaar.">
            <a:extLst>
              <a:ext uri="{FF2B5EF4-FFF2-40B4-BE49-F238E27FC236}">
                <a16:creationId xmlns:a16="http://schemas.microsoft.com/office/drawing/2014/main" id="{8E9FB949-1172-08BE-79D7-9B34DE3B8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691" y="643467"/>
            <a:ext cx="4724882" cy="354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BE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0348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CDDE1-D5FC-6247-A4E5-19187FEF2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BE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Geen beschrijving beschikbaar.">
            <a:extLst>
              <a:ext uri="{FF2B5EF4-FFF2-40B4-BE49-F238E27FC236}">
                <a16:creationId xmlns:a16="http://schemas.microsoft.com/office/drawing/2014/main" id="{637E6F0B-73E7-93AC-B113-2977DACB69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1" b="26048"/>
          <a:stretch/>
        </p:blipFill>
        <p:spPr bwMode="auto">
          <a:xfrm>
            <a:off x="634275" y="2244092"/>
            <a:ext cx="6900380" cy="236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943D21-5B09-C49A-0C45-A2201B3F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666" y="1314922"/>
            <a:ext cx="3176246" cy="30001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cap="all"/>
              <a:t>Een plek van samenleven </a:t>
            </a:r>
          </a:p>
        </p:txBody>
      </p:sp>
    </p:spTree>
    <p:extLst>
      <p:ext uri="{BB962C8B-B14F-4D97-AF65-F5344CB8AC3E}">
        <p14:creationId xmlns:p14="http://schemas.microsoft.com/office/powerpoint/2010/main" val="3429106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ijsnijd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134</Words>
  <Application>Microsoft Office PowerPoint</Application>
  <PresentationFormat>Widescreen</PresentationFormat>
  <Paragraphs>45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Franklin Gothic Book</vt:lpstr>
      <vt:lpstr>Montserrat</vt:lpstr>
      <vt:lpstr>Wingdings</vt:lpstr>
      <vt:lpstr>Bijsnijden</vt:lpstr>
      <vt:lpstr>Rotary Science Award 2025  Caroline Vandekinderen Griet Roets</vt:lpstr>
      <vt:lpstr>Synergie met maatschappelijke actoren</vt:lpstr>
      <vt:lpstr>Armoede bij kinderen en jongeren</vt:lpstr>
      <vt:lpstr>Armoede: What’s in a name? </vt:lpstr>
      <vt:lpstr>Watersportbaan</vt:lpstr>
      <vt:lpstr>Een panorama aan eenzaamheid </vt:lpstr>
      <vt:lpstr>Watersportbaan</vt:lpstr>
      <vt:lpstr>Een plek van samenleven </vt:lpstr>
      <vt:lpstr>Een plek van samenleven </vt:lpstr>
      <vt:lpstr>PowerPoint Presentation</vt:lpstr>
      <vt:lpstr>Dank jullie wel!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LeerstOel Stichting Pelicano (Kinder)armoede</dc:title>
  <dc:creator>Caroline Vandekinderen</dc:creator>
  <cp:lastModifiedBy>Caroline Vandekinderen</cp:lastModifiedBy>
  <cp:revision>17</cp:revision>
  <dcterms:created xsi:type="dcterms:W3CDTF">2023-11-03T12:48:19Z</dcterms:created>
  <dcterms:modified xsi:type="dcterms:W3CDTF">2025-05-05T08:10:43Z</dcterms:modified>
</cp:coreProperties>
</file>