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orient="horz" pos="4201">
          <p15:clr>
            <a:srgbClr val="A4A3A4"/>
          </p15:clr>
        </p15:guide>
        <p15:guide id="3" orient="horz" pos="4020">
          <p15:clr>
            <a:srgbClr val="A4A3A4"/>
          </p15:clr>
        </p15:guide>
        <p15:guide id="4" pos="3840">
          <p15:clr>
            <a:srgbClr val="A4A3A4"/>
          </p15:clr>
        </p15:guide>
      </p15:sldGuideLst>
    </p:ext>
    <p:ext uri="GoogleSlidesCustomDataVersion2">
      <go:slidesCustomData xmlns:go="http://customooxmlschemas.google.com/" r:id="rId16" roundtripDataSignature="AMtx7mjCY+t/8Pp2yclAN6dvLYaEQ0Bp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4201" orient="horz"/>
        <p:guide pos="402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338" y="0"/>
            <a:ext cx="3038475"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3038475"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B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1: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1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3: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83" name="Google Shape;183;p3: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B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4ef428d664_0_52: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24ef428d664_0_52: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4ef428d664_0_67: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24ef428d664_0_67: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4ef428d664_0_81: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4ef428d664_0_81:notes"/>
          <p:cNvSpPr txBox="1"/>
          <p:nvPr>
            <p:ph idx="1" type="body"/>
          </p:nvPr>
        </p:nvSpPr>
        <p:spPr>
          <a:xfrm>
            <a:off x="701675" y="4416425"/>
            <a:ext cx="5607000" cy="4183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24ef428d664_0_81:notes"/>
          <p:cNvSpPr txBox="1"/>
          <p:nvPr>
            <p:ph idx="12" type="sldNum"/>
          </p:nvPr>
        </p:nvSpPr>
        <p:spPr>
          <a:xfrm>
            <a:off x="3970338" y="8829675"/>
            <a:ext cx="30384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9ea03adc14_1_0: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29ea03adc14_1_0: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4f5a91fccc_0_0: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4f5a91fccc_0_0:notes"/>
          <p:cNvSpPr txBox="1"/>
          <p:nvPr>
            <p:ph idx="1" type="body"/>
          </p:nvPr>
        </p:nvSpPr>
        <p:spPr>
          <a:xfrm>
            <a:off x="701675" y="4416425"/>
            <a:ext cx="5607000" cy="4183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24f5a91fccc_0_0:notes"/>
          <p:cNvSpPr txBox="1"/>
          <p:nvPr>
            <p:ph idx="12" type="sldNum"/>
          </p:nvPr>
        </p:nvSpPr>
        <p:spPr>
          <a:xfrm>
            <a:off x="3970338" y="8829675"/>
            <a:ext cx="30384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7" name="Shape 17"/>
        <p:cNvGrpSpPr/>
        <p:nvPr/>
      </p:nvGrpSpPr>
      <p:grpSpPr>
        <a:xfrm>
          <a:off x="0" y="0"/>
          <a:ext cx="0" cy="0"/>
          <a:chOff x="0" y="0"/>
          <a:chExt cx="0" cy="0"/>
        </a:xfrm>
      </p:grpSpPr>
      <p:sp>
        <p:nvSpPr>
          <p:cNvPr id="18" name="Google Shape;18;p17"/>
          <p:cNvSpPr txBox="1"/>
          <p:nvPr>
            <p:ph type="ctrTitle"/>
          </p:nvPr>
        </p:nvSpPr>
        <p:spPr>
          <a:xfrm>
            <a:off x="1056000" y="1122363"/>
            <a:ext cx="10080000"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3600"/>
              <a:buFont typeface="Arial"/>
              <a:buNone/>
              <a:defRPr b="0"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 type="subTitle"/>
          </p:nvPr>
        </p:nvSpPr>
        <p:spPr>
          <a:xfrm>
            <a:off x="1056000" y="3602038"/>
            <a:ext cx="10080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chemeClr val="accent1"/>
              </a:buClr>
              <a:buSzPts val="1800"/>
              <a:buNone/>
              <a:defRPr sz="1800">
                <a:latin typeface="Arial"/>
                <a:ea typeface="Arial"/>
                <a:cs typeface="Arial"/>
                <a:sym typeface="Arial"/>
              </a:defRPr>
            </a:lvl1pPr>
            <a:lvl2pPr lvl="1" algn="ctr">
              <a:lnSpc>
                <a:spcPct val="90000"/>
              </a:lnSpc>
              <a:spcBef>
                <a:spcPts val="375"/>
              </a:spcBef>
              <a:spcAft>
                <a:spcPts val="0"/>
              </a:spcAft>
              <a:buClr>
                <a:schemeClr val="accent1"/>
              </a:buClr>
              <a:buSzPts val="1500"/>
              <a:buNone/>
              <a:defRPr sz="1500"/>
            </a:lvl2pPr>
            <a:lvl3pPr lvl="2" algn="ctr">
              <a:lnSpc>
                <a:spcPct val="90000"/>
              </a:lnSpc>
              <a:spcBef>
                <a:spcPts val="375"/>
              </a:spcBef>
              <a:spcAft>
                <a:spcPts val="0"/>
              </a:spcAft>
              <a:buClr>
                <a:schemeClr val="accent1"/>
              </a:buClr>
              <a:buSzPts val="1350"/>
              <a:buNone/>
              <a:defRPr sz="1350"/>
            </a:lvl3pPr>
            <a:lvl4pPr lvl="3" algn="ctr">
              <a:lnSpc>
                <a:spcPct val="90000"/>
              </a:lnSpc>
              <a:spcBef>
                <a:spcPts val="375"/>
              </a:spcBef>
              <a:spcAft>
                <a:spcPts val="0"/>
              </a:spcAft>
              <a:buClr>
                <a:schemeClr val="accent1"/>
              </a:buClr>
              <a:buSzPts val="1200"/>
              <a:buNone/>
              <a:defRPr sz="1200"/>
            </a:lvl4pPr>
            <a:lvl5pPr lvl="4" algn="ctr">
              <a:lnSpc>
                <a:spcPct val="90000"/>
              </a:lnSpc>
              <a:spcBef>
                <a:spcPts val="375"/>
              </a:spcBef>
              <a:spcAft>
                <a:spcPts val="0"/>
              </a:spcAft>
              <a:buClr>
                <a:schemeClr val="accent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id="20" name="Google Shape;20;p17"/>
          <p:cNvPicPr preferRelativeResize="0"/>
          <p:nvPr/>
        </p:nvPicPr>
        <p:blipFill rotWithShape="1">
          <a:blip r:embed="rId2">
            <a:alphaModFix/>
          </a:blip>
          <a:srcRect b="0" l="0" r="0" t="0"/>
          <a:stretch/>
        </p:blipFill>
        <p:spPr>
          <a:xfrm>
            <a:off x="6892995" y="496890"/>
            <a:ext cx="1000125" cy="1819275"/>
          </a:xfrm>
          <a:prstGeom prst="rect">
            <a:avLst/>
          </a:prstGeom>
          <a:noFill/>
          <a:ln>
            <a:noFill/>
          </a:ln>
        </p:spPr>
      </p:pic>
      <p:pic>
        <p:nvPicPr>
          <p:cNvPr id="21" name="Google Shape;21;p17"/>
          <p:cNvPicPr preferRelativeResize="0"/>
          <p:nvPr/>
        </p:nvPicPr>
        <p:blipFill rotWithShape="1">
          <a:blip r:embed="rId2">
            <a:alphaModFix/>
          </a:blip>
          <a:srcRect b="0" l="0" r="0" t="0"/>
          <a:stretch/>
        </p:blipFill>
        <p:spPr>
          <a:xfrm>
            <a:off x="2797876" y="690564"/>
            <a:ext cx="1000125" cy="1819275"/>
          </a:xfrm>
          <a:prstGeom prst="rect">
            <a:avLst/>
          </a:prstGeom>
          <a:noFill/>
          <a:ln>
            <a:noFill/>
          </a:ln>
        </p:spPr>
      </p:pic>
      <p:sp>
        <p:nvSpPr>
          <p:cNvPr id="22" name="Google Shape;22;p17"/>
          <p:cNvSpPr txBox="1"/>
          <p:nvPr>
            <p:ph idx="10" type="dt"/>
          </p:nvPr>
        </p:nvSpPr>
        <p:spPr>
          <a:xfrm>
            <a:off x="8392800" y="6354432"/>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7"/>
          <p:cNvSpPr txBox="1"/>
          <p:nvPr>
            <p:ph idx="12" type="sldNum"/>
          </p:nvPr>
        </p:nvSpPr>
        <p:spPr>
          <a:xfrm>
            <a:off x="11164061" y="5274432"/>
            <a:ext cx="1080000" cy="1080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nl-BE"/>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71" name="Shape 71"/>
        <p:cNvGrpSpPr/>
        <p:nvPr/>
      </p:nvGrpSpPr>
      <p:grpSpPr>
        <a:xfrm>
          <a:off x="0" y="0"/>
          <a:ext cx="0" cy="0"/>
          <a:chOff x="0" y="0"/>
          <a:chExt cx="0" cy="0"/>
        </a:xfrm>
      </p:grpSpPr>
      <p:sp>
        <p:nvSpPr>
          <p:cNvPr id="72" name="Google Shape;72;p26"/>
          <p:cNvSpPr txBox="1"/>
          <p:nvPr>
            <p:ph type="title"/>
          </p:nvPr>
        </p:nvSpPr>
        <p:spPr>
          <a:xfrm>
            <a:off x="1056000" y="365127"/>
            <a:ext cx="10080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 type="body"/>
          </p:nvPr>
        </p:nvSpPr>
        <p:spPr>
          <a:xfrm rot="5400000">
            <a:off x="4111441" y="-1229813"/>
            <a:ext cx="3969119" cy="1008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accent1"/>
              </a:buClr>
              <a:buSzPts val="1800"/>
              <a:buChar char="•"/>
              <a:defRPr/>
            </a:lvl1pPr>
            <a:lvl2pPr indent="-342900" lvl="1" marL="914400" algn="l">
              <a:lnSpc>
                <a:spcPct val="90000"/>
              </a:lnSpc>
              <a:spcBef>
                <a:spcPts val="375"/>
              </a:spcBef>
              <a:spcAft>
                <a:spcPts val="0"/>
              </a:spcAft>
              <a:buClr>
                <a:schemeClr val="accent1"/>
              </a:buClr>
              <a:buSzPts val="1800"/>
              <a:buChar char="•"/>
              <a:defRPr/>
            </a:lvl2pPr>
            <a:lvl3pPr indent="-342900" lvl="2" marL="1371600" algn="l">
              <a:lnSpc>
                <a:spcPct val="90000"/>
              </a:lnSpc>
              <a:spcBef>
                <a:spcPts val="375"/>
              </a:spcBef>
              <a:spcAft>
                <a:spcPts val="0"/>
              </a:spcAft>
              <a:buClr>
                <a:schemeClr val="accent1"/>
              </a:buClr>
              <a:buSzPts val="1800"/>
              <a:buChar char="•"/>
              <a:defRPr/>
            </a:lvl3pPr>
            <a:lvl4pPr indent="-342900" lvl="3" marL="1828800" algn="l">
              <a:lnSpc>
                <a:spcPct val="90000"/>
              </a:lnSpc>
              <a:spcBef>
                <a:spcPts val="375"/>
              </a:spcBef>
              <a:spcAft>
                <a:spcPts val="0"/>
              </a:spcAft>
              <a:buClr>
                <a:schemeClr val="accent1"/>
              </a:buClr>
              <a:buSzPts val="1800"/>
              <a:buChar char="•"/>
              <a:defRPr/>
            </a:lvl4pPr>
            <a:lvl5pPr indent="-342900" lvl="4" marL="2286000" algn="l">
              <a:lnSpc>
                <a:spcPct val="90000"/>
              </a:lnSpc>
              <a:spcBef>
                <a:spcPts val="375"/>
              </a:spcBef>
              <a:spcAft>
                <a:spcPts val="0"/>
              </a:spcAft>
              <a:buClr>
                <a:schemeClr val="accent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 name="Google Shape;74;p26"/>
          <p:cNvSpPr txBox="1"/>
          <p:nvPr>
            <p:ph idx="10" type="dt"/>
          </p:nvPr>
        </p:nvSpPr>
        <p:spPr>
          <a:xfrm>
            <a:off x="8392800" y="6354432"/>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6" name="Shape 76"/>
        <p:cNvGrpSpPr/>
        <p:nvPr/>
      </p:nvGrpSpPr>
      <p:grpSpPr>
        <a:xfrm>
          <a:off x="0" y="0"/>
          <a:ext cx="0" cy="0"/>
          <a:chOff x="0" y="0"/>
          <a:chExt cx="0" cy="0"/>
        </a:xfrm>
      </p:grpSpPr>
      <p:sp>
        <p:nvSpPr>
          <p:cNvPr id="77" name="Google Shape;77;p27"/>
          <p:cNvSpPr txBox="1"/>
          <p:nvPr>
            <p:ph type="title"/>
          </p:nvPr>
        </p:nvSpPr>
        <p:spPr>
          <a:xfrm rot="5400000">
            <a:off x="7021650" y="2068376"/>
            <a:ext cx="5811838" cy="24053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 type="body"/>
          </p:nvPr>
        </p:nvSpPr>
        <p:spPr>
          <a:xfrm rot="5400000">
            <a:off x="1907732" y="-487806"/>
            <a:ext cx="5811838" cy="7517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accent1"/>
              </a:buClr>
              <a:buSzPts val="1800"/>
              <a:buChar char="•"/>
              <a:defRPr/>
            </a:lvl1pPr>
            <a:lvl2pPr indent="-342900" lvl="1" marL="914400" algn="l">
              <a:lnSpc>
                <a:spcPct val="90000"/>
              </a:lnSpc>
              <a:spcBef>
                <a:spcPts val="375"/>
              </a:spcBef>
              <a:spcAft>
                <a:spcPts val="0"/>
              </a:spcAft>
              <a:buClr>
                <a:schemeClr val="accent1"/>
              </a:buClr>
              <a:buSzPts val="1800"/>
              <a:buChar char="•"/>
              <a:defRPr/>
            </a:lvl2pPr>
            <a:lvl3pPr indent="-342900" lvl="2" marL="1371600" algn="l">
              <a:lnSpc>
                <a:spcPct val="90000"/>
              </a:lnSpc>
              <a:spcBef>
                <a:spcPts val="375"/>
              </a:spcBef>
              <a:spcAft>
                <a:spcPts val="0"/>
              </a:spcAft>
              <a:buClr>
                <a:schemeClr val="accent1"/>
              </a:buClr>
              <a:buSzPts val="1800"/>
              <a:buChar char="•"/>
              <a:defRPr/>
            </a:lvl3pPr>
            <a:lvl4pPr indent="-342900" lvl="3" marL="1828800" algn="l">
              <a:lnSpc>
                <a:spcPct val="90000"/>
              </a:lnSpc>
              <a:spcBef>
                <a:spcPts val="375"/>
              </a:spcBef>
              <a:spcAft>
                <a:spcPts val="0"/>
              </a:spcAft>
              <a:buClr>
                <a:schemeClr val="accent1"/>
              </a:buClr>
              <a:buSzPts val="1800"/>
              <a:buChar char="•"/>
              <a:defRPr/>
            </a:lvl4pPr>
            <a:lvl5pPr indent="-342900" lvl="4" marL="2286000" algn="l">
              <a:lnSpc>
                <a:spcPct val="90000"/>
              </a:lnSpc>
              <a:spcBef>
                <a:spcPts val="375"/>
              </a:spcBef>
              <a:spcAft>
                <a:spcPts val="0"/>
              </a:spcAft>
              <a:buClr>
                <a:schemeClr val="accent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9" name="Google Shape;79;p27"/>
          <p:cNvSpPr txBox="1"/>
          <p:nvPr>
            <p:ph idx="10" type="dt"/>
          </p:nvPr>
        </p:nvSpPr>
        <p:spPr>
          <a:xfrm>
            <a:off x="8392800" y="6354432"/>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7"/>
          <p:cNvSpPr txBox="1"/>
          <p:nvPr>
            <p:ph idx="12" type="sldNum"/>
          </p:nvPr>
        </p:nvSpPr>
        <p:spPr>
          <a:xfrm>
            <a:off x="11412336" y="5609795"/>
            <a:ext cx="585289" cy="365125"/>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nl-BE"/>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e titel en tekst">
  <p:cSld name="1_Verticale titel en tekst">
    <p:spTree>
      <p:nvGrpSpPr>
        <p:cNvPr id="82" name="Shape 82"/>
        <p:cNvGrpSpPr/>
        <p:nvPr/>
      </p:nvGrpSpPr>
      <p:grpSpPr>
        <a:xfrm>
          <a:off x="0" y="0"/>
          <a:ext cx="0" cy="0"/>
          <a:chOff x="0" y="0"/>
          <a:chExt cx="0" cy="0"/>
        </a:xfrm>
      </p:grpSpPr>
      <p:grpSp>
        <p:nvGrpSpPr>
          <p:cNvPr id="83" name="Google Shape;83;p28"/>
          <p:cNvGrpSpPr/>
          <p:nvPr/>
        </p:nvGrpSpPr>
        <p:grpSpPr>
          <a:xfrm>
            <a:off x="2837591" y="748303"/>
            <a:ext cx="368619" cy="670559"/>
            <a:chOff x="3744789" y="1480129"/>
            <a:chExt cx="368618" cy="670559"/>
          </a:xfrm>
        </p:grpSpPr>
        <p:sp>
          <p:nvSpPr>
            <p:cNvPr id="84" name="Google Shape;84;p28"/>
            <p:cNvSpPr/>
            <p:nvPr/>
          </p:nvSpPr>
          <p:spPr>
            <a:xfrm>
              <a:off x="3758697" y="1815140"/>
              <a:ext cx="349392" cy="335548"/>
            </a:xfrm>
            <a:custGeom>
              <a:rect b="b" l="l" r="r" t="t"/>
              <a:pathLst>
                <a:path extrusionOk="0" h="335548" w="349392">
                  <a:moveTo>
                    <a:pt x="16108" y="335611"/>
                  </a:moveTo>
                  <a:cubicBezTo>
                    <a:pt x="7250" y="335611"/>
                    <a:pt x="106" y="328467"/>
                    <a:pt x="106" y="319609"/>
                  </a:cubicBezTo>
                  <a:cubicBezTo>
                    <a:pt x="106" y="319419"/>
                    <a:pt x="106" y="319133"/>
                    <a:pt x="106" y="318942"/>
                  </a:cubicBezTo>
                  <a:cubicBezTo>
                    <a:pt x="4011" y="222835"/>
                    <a:pt x="10964" y="147588"/>
                    <a:pt x="21061" y="119870"/>
                  </a:cubicBezTo>
                  <a:cubicBezTo>
                    <a:pt x="42587" y="34812"/>
                    <a:pt x="129074" y="-16623"/>
                    <a:pt x="214037" y="4998"/>
                  </a:cubicBezTo>
                  <a:cubicBezTo>
                    <a:pt x="270521" y="19286"/>
                    <a:pt x="314621" y="63387"/>
                    <a:pt x="328909" y="119870"/>
                  </a:cubicBezTo>
                  <a:cubicBezTo>
                    <a:pt x="338815" y="147588"/>
                    <a:pt x="345578" y="222645"/>
                    <a:pt x="349483" y="318657"/>
                  </a:cubicBezTo>
                  <a:cubicBezTo>
                    <a:pt x="349864" y="327420"/>
                    <a:pt x="343101" y="334849"/>
                    <a:pt x="334338" y="335325"/>
                  </a:cubicBezTo>
                  <a:cubicBezTo>
                    <a:pt x="334052" y="335325"/>
                    <a:pt x="333862" y="335325"/>
                    <a:pt x="333576" y="335325"/>
                  </a:cubicBezTo>
                  <a:cubicBezTo>
                    <a:pt x="269473" y="335611"/>
                    <a:pt x="76687" y="335611"/>
                    <a:pt x="16108" y="33561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85" name="Google Shape;85;p28"/>
            <p:cNvSpPr/>
            <p:nvPr/>
          </p:nvSpPr>
          <p:spPr>
            <a:xfrm>
              <a:off x="3816799" y="1622813"/>
              <a:ext cx="234314" cy="156984"/>
            </a:xfrm>
            <a:custGeom>
              <a:rect b="b" l="l" r="r" t="t"/>
              <a:pathLst>
                <a:path extrusionOk="0" h="156984" w="234314">
                  <a:moveTo>
                    <a:pt x="234421" y="63"/>
                  </a:moveTo>
                  <a:lnTo>
                    <a:pt x="234421" y="41592"/>
                  </a:lnTo>
                  <a:cubicBezTo>
                    <a:pt x="233469" y="106267"/>
                    <a:pt x="180319" y="157987"/>
                    <a:pt x="115549" y="157035"/>
                  </a:cubicBezTo>
                  <a:cubicBezTo>
                    <a:pt x="52208" y="156082"/>
                    <a:pt x="1058" y="104933"/>
                    <a:pt x="106" y="41592"/>
                  </a:cubicBezTo>
                  <a:lnTo>
                    <a:pt x="106" y="63"/>
                  </a:lnTo>
                  <a:lnTo>
                    <a:pt x="234421" y="6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86" name="Google Shape;86;p28"/>
            <p:cNvSpPr/>
            <p:nvPr/>
          </p:nvSpPr>
          <p:spPr>
            <a:xfrm>
              <a:off x="3744789" y="1480129"/>
              <a:ext cx="368618" cy="210311"/>
            </a:xfrm>
            <a:custGeom>
              <a:rect b="b" l="l" r="r" t="t"/>
              <a:pathLst>
                <a:path extrusionOk="0" h="210311" w="368618">
                  <a:moveTo>
                    <a:pt x="368724" y="18922"/>
                  </a:moveTo>
                  <a:lnTo>
                    <a:pt x="368724" y="191515"/>
                  </a:lnTo>
                  <a:cubicBezTo>
                    <a:pt x="368724" y="201898"/>
                    <a:pt x="360247" y="210375"/>
                    <a:pt x="349865" y="210375"/>
                  </a:cubicBezTo>
                  <a:cubicBezTo>
                    <a:pt x="339483" y="210375"/>
                    <a:pt x="331005" y="201898"/>
                    <a:pt x="331005" y="191515"/>
                  </a:cubicBezTo>
                  <a:lnTo>
                    <a:pt x="331005" y="37687"/>
                  </a:lnTo>
                  <a:lnTo>
                    <a:pt x="306812" y="37687"/>
                  </a:lnTo>
                  <a:lnTo>
                    <a:pt x="306812" y="104457"/>
                  </a:lnTo>
                  <a:lnTo>
                    <a:pt x="71640" y="104457"/>
                  </a:lnTo>
                  <a:lnTo>
                    <a:pt x="71640" y="37687"/>
                  </a:lnTo>
                  <a:lnTo>
                    <a:pt x="19157" y="37687"/>
                  </a:lnTo>
                  <a:cubicBezTo>
                    <a:pt x="8775" y="37877"/>
                    <a:pt x="297" y="29495"/>
                    <a:pt x="107" y="19113"/>
                  </a:cubicBezTo>
                  <a:cubicBezTo>
                    <a:pt x="12" y="8731"/>
                    <a:pt x="8298" y="253"/>
                    <a:pt x="18681" y="63"/>
                  </a:cubicBezTo>
                  <a:cubicBezTo>
                    <a:pt x="18871" y="63"/>
                    <a:pt x="19062" y="63"/>
                    <a:pt x="19157" y="63"/>
                  </a:cubicBezTo>
                  <a:lnTo>
                    <a:pt x="349865" y="63"/>
                  </a:lnTo>
                  <a:cubicBezTo>
                    <a:pt x="360247" y="63"/>
                    <a:pt x="368724" y="8445"/>
                    <a:pt x="368724" y="1882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grpSp>
        <p:nvGrpSpPr>
          <p:cNvPr id="87" name="Google Shape;87;p28"/>
          <p:cNvGrpSpPr/>
          <p:nvPr/>
        </p:nvGrpSpPr>
        <p:grpSpPr>
          <a:xfrm>
            <a:off x="1966213" y="676416"/>
            <a:ext cx="620731" cy="677076"/>
            <a:chOff x="3531627" y="877804"/>
            <a:chExt cx="620730" cy="677076"/>
          </a:xfrm>
        </p:grpSpPr>
        <p:sp>
          <p:nvSpPr>
            <p:cNvPr id="88" name="Google Shape;88;p28"/>
            <p:cNvSpPr/>
            <p:nvPr/>
          </p:nvSpPr>
          <p:spPr>
            <a:xfrm>
              <a:off x="3577626" y="1090788"/>
              <a:ext cx="533399" cy="464092"/>
            </a:xfrm>
            <a:custGeom>
              <a:rect b="b" l="l" r="r" t="t"/>
              <a:pathLst>
                <a:path extrusionOk="0" h="464092" w="533399">
                  <a:moveTo>
                    <a:pt x="510540" y="418468"/>
                  </a:moveTo>
                  <a:lnTo>
                    <a:pt x="268510" y="418468"/>
                  </a:lnTo>
                  <a:cubicBezTo>
                    <a:pt x="272891" y="418468"/>
                    <a:pt x="277273" y="417992"/>
                    <a:pt x="281654" y="417230"/>
                  </a:cubicBezTo>
                  <a:cubicBezTo>
                    <a:pt x="328994" y="408848"/>
                    <a:pt x="498729" y="405609"/>
                    <a:pt x="500444" y="405514"/>
                  </a:cubicBezTo>
                  <a:cubicBezTo>
                    <a:pt x="513016" y="405324"/>
                    <a:pt x="523018" y="394846"/>
                    <a:pt x="522827" y="382273"/>
                  </a:cubicBezTo>
                  <a:cubicBezTo>
                    <a:pt x="522637" y="369700"/>
                    <a:pt x="512255" y="359604"/>
                    <a:pt x="499586" y="359889"/>
                  </a:cubicBezTo>
                  <a:cubicBezTo>
                    <a:pt x="493966" y="359985"/>
                    <a:pt x="389382" y="361985"/>
                    <a:pt x="319945" y="367224"/>
                  </a:cubicBezTo>
                  <a:cubicBezTo>
                    <a:pt x="407194" y="325980"/>
                    <a:pt x="479774" y="337791"/>
                    <a:pt x="480536" y="337982"/>
                  </a:cubicBezTo>
                  <a:lnTo>
                    <a:pt x="481394" y="338172"/>
                  </a:lnTo>
                  <a:cubicBezTo>
                    <a:pt x="488061" y="339315"/>
                    <a:pt x="494824" y="337506"/>
                    <a:pt x="500062" y="333219"/>
                  </a:cubicBezTo>
                  <a:cubicBezTo>
                    <a:pt x="505301" y="328933"/>
                    <a:pt x="508254" y="322456"/>
                    <a:pt x="508254" y="315693"/>
                  </a:cubicBezTo>
                  <a:lnTo>
                    <a:pt x="508254" y="25086"/>
                  </a:lnTo>
                  <a:cubicBezTo>
                    <a:pt x="508254" y="14037"/>
                    <a:pt x="500348" y="4607"/>
                    <a:pt x="489490" y="2607"/>
                  </a:cubicBezTo>
                  <a:lnTo>
                    <a:pt x="488728" y="2607"/>
                  </a:lnTo>
                  <a:cubicBezTo>
                    <a:pt x="484537" y="1749"/>
                    <a:pt x="383572" y="-15586"/>
                    <a:pt x="269272" y="52041"/>
                  </a:cubicBezTo>
                  <a:lnTo>
                    <a:pt x="268891" y="52327"/>
                  </a:lnTo>
                  <a:cubicBezTo>
                    <a:pt x="265748" y="54232"/>
                    <a:pt x="261747" y="54232"/>
                    <a:pt x="258699" y="52232"/>
                  </a:cubicBezTo>
                  <a:cubicBezTo>
                    <a:pt x="187261" y="1940"/>
                    <a:pt x="93345" y="2130"/>
                    <a:pt x="48196" y="2226"/>
                  </a:cubicBezTo>
                  <a:lnTo>
                    <a:pt x="43339" y="2226"/>
                  </a:lnTo>
                  <a:cubicBezTo>
                    <a:pt x="30766" y="2226"/>
                    <a:pt x="20574" y="12417"/>
                    <a:pt x="20574" y="24990"/>
                  </a:cubicBezTo>
                  <a:lnTo>
                    <a:pt x="20574" y="315693"/>
                  </a:lnTo>
                  <a:cubicBezTo>
                    <a:pt x="20574" y="328266"/>
                    <a:pt x="30766" y="338458"/>
                    <a:pt x="43339" y="338458"/>
                  </a:cubicBezTo>
                  <a:lnTo>
                    <a:pt x="48292" y="338458"/>
                  </a:lnTo>
                  <a:cubicBezTo>
                    <a:pt x="83820" y="338458"/>
                    <a:pt x="153162" y="338268"/>
                    <a:pt x="209836" y="366747"/>
                  </a:cubicBezTo>
                  <a:cubicBezTo>
                    <a:pt x="140970" y="361699"/>
                    <a:pt x="40577" y="360175"/>
                    <a:pt x="35052" y="360080"/>
                  </a:cubicBezTo>
                  <a:lnTo>
                    <a:pt x="34671" y="360080"/>
                  </a:lnTo>
                  <a:cubicBezTo>
                    <a:pt x="22193" y="360080"/>
                    <a:pt x="12097" y="370081"/>
                    <a:pt x="11906" y="382559"/>
                  </a:cubicBezTo>
                  <a:cubicBezTo>
                    <a:pt x="11716" y="395132"/>
                    <a:pt x="21812" y="405514"/>
                    <a:pt x="34385" y="405705"/>
                  </a:cubicBezTo>
                  <a:cubicBezTo>
                    <a:pt x="36100" y="405705"/>
                    <a:pt x="206121" y="408372"/>
                    <a:pt x="251746" y="417135"/>
                  </a:cubicBezTo>
                  <a:cubicBezTo>
                    <a:pt x="256508" y="418087"/>
                    <a:pt x="261366" y="418563"/>
                    <a:pt x="266224" y="418563"/>
                  </a:cubicBezTo>
                  <a:lnTo>
                    <a:pt x="22765" y="418563"/>
                  </a:lnTo>
                  <a:cubicBezTo>
                    <a:pt x="10192" y="418563"/>
                    <a:pt x="0" y="428755"/>
                    <a:pt x="0" y="441328"/>
                  </a:cubicBezTo>
                  <a:cubicBezTo>
                    <a:pt x="0" y="453901"/>
                    <a:pt x="10192" y="464093"/>
                    <a:pt x="22765" y="464093"/>
                  </a:cubicBezTo>
                  <a:lnTo>
                    <a:pt x="510635" y="464093"/>
                  </a:lnTo>
                  <a:cubicBezTo>
                    <a:pt x="523208" y="464093"/>
                    <a:pt x="533400" y="453901"/>
                    <a:pt x="533400" y="441328"/>
                  </a:cubicBezTo>
                  <a:cubicBezTo>
                    <a:pt x="533400" y="428755"/>
                    <a:pt x="523208" y="418563"/>
                    <a:pt x="510635" y="418563"/>
                  </a:cubicBezTo>
                  <a:close/>
                  <a:moveTo>
                    <a:pt x="66199" y="47755"/>
                  </a:moveTo>
                  <a:cubicBezTo>
                    <a:pt x="110300" y="48327"/>
                    <a:pt x="180880" y="52899"/>
                    <a:pt x="232696" y="89570"/>
                  </a:cubicBezTo>
                  <a:lnTo>
                    <a:pt x="233077" y="89856"/>
                  </a:lnTo>
                  <a:cubicBezTo>
                    <a:pt x="250984" y="101952"/>
                    <a:pt x="274320" y="102429"/>
                    <a:pt x="292703" y="91189"/>
                  </a:cubicBezTo>
                  <a:cubicBezTo>
                    <a:pt x="365188" y="48422"/>
                    <a:pt x="431864" y="44707"/>
                    <a:pt x="462724" y="45850"/>
                  </a:cubicBezTo>
                  <a:lnTo>
                    <a:pt x="462724" y="290833"/>
                  </a:lnTo>
                  <a:cubicBezTo>
                    <a:pt x="424815" y="289595"/>
                    <a:pt x="350520" y="294738"/>
                    <a:pt x="269367" y="342744"/>
                  </a:cubicBezTo>
                  <a:lnTo>
                    <a:pt x="268986" y="343030"/>
                  </a:lnTo>
                  <a:cubicBezTo>
                    <a:pt x="265843" y="344935"/>
                    <a:pt x="261842" y="344935"/>
                    <a:pt x="258794" y="342935"/>
                  </a:cubicBezTo>
                  <a:cubicBezTo>
                    <a:pt x="195834" y="298548"/>
                    <a:pt x="115348" y="293500"/>
                    <a:pt x="66199" y="292929"/>
                  </a:cubicBezTo>
                  <a:lnTo>
                    <a:pt x="66199" y="4775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89" name="Google Shape;89;p28"/>
            <p:cNvSpPr/>
            <p:nvPr/>
          </p:nvSpPr>
          <p:spPr>
            <a:xfrm>
              <a:off x="3531627" y="877804"/>
              <a:ext cx="620730" cy="202445"/>
            </a:xfrm>
            <a:custGeom>
              <a:rect b="b" l="l" r="r" t="t"/>
              <a:pathLst>
                <a:path extrusionOk="0" h="202445" w="620730">
                  <a:moveTo>
                    <a:pt x="609022" y="159583"/>
                  </a:moveTo>
                  <a:lnTo>
                    <a:pt x="324510" y="2802"/>
                  </a:lnTo>
                  <a:cubicBezTo>
                    <a:pt x="320033" y="325"/>
                    <a:pt x="315080" y="-437"/>
                    <a:pt x="310413" y="230"/>
                  </a:cubicBezTo>
                  <a:cubicBezTo>
                    <a:pt x="305746" y="-437"/>
                    <a:pt x="300793" y="325"/>
                    <a:pt x="296316" y="2802"/>
                  </a:cubicBezTo>
                  <a:lnTo>
                    <a:pt x="11804" y="159678"/>
                  </a:lnTo>
                  <a:cubicBezTo>
                    <a:pt x="755" y="165774"/>
                    <a:pt x="-3245" y="179586"/>
                    <a:pt x="2851" y="190635"/>
                  </a:cubicBezTo>
                  <a:cubicBezTo>
                    <a:pt x="7042" y="198159"/>
                    <a:pt x="14757" y="202446"/>
                    <a:pt x="22853" y="202446"/>
                  </a:cubicBezTo>
                  <a:cubicBezTo>
                    <a:pt x="26568" y="202446"/>
                    <a:pt x="30378" y="201493"/>
                    <a:pt x="33807" y="199588"/>
                  </a:cubicBezTo>
                  <a:lnTo>
                    <a:pt x="310413" y="47093"/>
                  </a:lnTo>
                  <a:lnTo>
                    <a:pt x="586924" y="199588"/>
                  </a:lnTo>
                  <a:cubicBezTo>
                    <a:pt x="590448" y="201493"/>
                    <a:pt x="594163" y="202446"/>
                    <a:pt x="597877" y="202446"/>
                  </a:cubicBezTo>
                  <a:cubicBezTo>
                    <a:pt x="605878" y="202446"/>
                    <a:pt x="613689" y="198159"/>
                    <a:pt x="617880" y="190635"/>
                  </a:cubicBezTo>
                  <a:cubicBezTo>
                    <a:pt x="623976" y="179586"/>
                    <a:pt x="619975" y="165774"/>
                    <a:pt x="608926" y="15967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grpSp>
        <p:nvGrpSpPr>
          <p:cNvPr id="90" name="Google Shape;90;p28"/>
          <p:cNvGrpSpPr/>
          <p:nvPr/>
        </p:nvGrpSpPr>
        <p:grpSpPr>
          <a:xfrm>
            <a:off x="3642295" y="704997"/>
            <a:ext cx="573608" cy="668089"/>
            <a:chOff x="4390007" y="882696"/>
            <a:chExt cx="573608" cy="668089"/>
          </a:xfrm>
        </p:grpSpPr>
        <p:sp>
          <p:nvSpPr>
            <p:cNvPr id="91" name="Google Shape;91;p28"/>
            <p:cNvSpPr/>
            <p:nvPr/>
          </p:nvSpPr>
          <p:spPr>
            <a:xfrm>
              <a:off x="4445354" y="908229"/>
              <a:ext cx="223742" cy="223742"/>
            </a:xfrm>
            <a:custGeom>
              <a:rect b="b" l="l" r="r" t="t"/>
              <a:pathLst>
                <a:path extrusionOk="0" h="223742" w="223742">
                  <a:moveTo>
                    <a:pt x="223742" y="111823"/>
                  </a:moveTo>
                  <a:cubicBezTo>
                    <a:pt x="223742" y="173641"/>
                    <a:pt x="173641" y="223647"/>
                    <a:pt x="111919" y="223742"/>
                  </a:cubicBezTo>
                  <a:cubicBezTo>
                    <a:pt x="50101" y="223742"/>
                    <a:pt x="95" y="173641"/>
                    <a:pt x="0" y="111919"/>
                  </a:cubicBezTo>
                  <a:cubicBezTo>
                    <a:pt x="0" y="50102"/>
                    <a:pt x="50101" y="95"/>
                    <a:pt x="111824" y="0"/>
                  </a:cubicBezTo>
                  <a:lnTo>
                    <a:pt x="111824" y="0"/>
                  </a:lnTo>
                  <a:cubicBezTo>
                    <a:pt x="173641" y="0"/>
                    <a:pt x="223647" y="50102"/>
                    <a:pt x="223647" y="111823"/>
                  </a:cubicBezTo>
                  <a:lnTo>
                    <a:pt x="223647" y="11182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92" name="Google Shape;92;p28"/>
            <p:cNvSpPr/>
            <p:nvPr/>
          </p:nvSpPr>
          <p:spPr>
            <a:xfrm>
              <a:off x="4390007" y="1158073"/>
              <a:ext cx="573608" cy="392712"/>
            </a:xfrm>
            <a:custGeom>
              <a:rect b="b" l="l" r="r" t="t"/>
              <a:pathLst>
                <a:path extrusionOk="0" h="392712" w="573608">
                  <a:moveTo>
                    <a:pt x="573602" y="370233"/>
                  </a:moveTo>
                  <a:cubicBezTo>
                    <a:pt x="571030" y="263553"/>
                    <a:pt x="564743" y="175542"/>
                    <a:pt x="554647" y="147158"/>
                  </a:cubicBezTo>
                  <a:cubicBezTo>
                    <a:pt x="546360" y="113630"/>
                    <a:pt x="525215" y="84769"/>
                    <a:pt x="495782" y="66576"/>
                  </a:cubicBezTo>
                  <a:cubicBezTo>
                    <a:pt x="433679" y="28381"/>
                    <a:pt x="352431" y="47621"/>
                    <a:pt x="314141" y="109724"/>
                  </a:cubicBezTo>
                  <a:cubicBezTo>
                    <a:pt x="352526" y="110486"/>
                    <a:pt x="383197" y="141824"/>
                    <a:pt x="383197" y="180114"/>
                  </a:cubicBezTo>
                  <a:cubicBezTo>
                    <a:pt x="383197" y="213737"/>
                    <a:pt x="359670" y="241741"/>
                    <a:pt x="328238" y="248885"/>
                  </a:cubicBezTo>
                  <a:cubicBezTo>
                    <a:pt x="327571" y="249075"/>
                    <a:pt x="326904" y="249170"/>
                    <a:pt x="326237" y="249361"/>
                  </a:cubicBezTo>
                  <a:cubicBezTo>
                    <a:pt x="324332" y="249742"/>
                    <a:pt x="322427" y="250028"/>
                    <a:pt x="320427" y="250218"/>
                  </a:cubicBezTo>
                  <a:cubicBezTo>
                    <a:pt x="320046" y="250218"/>
                    <a:pt x="319665" y="250218"/>
                    <a:pt x="319284" y="250313"/>
                  </a:cubicBezTo>
                  <a:cubicBezTo>
                    <a:pt x="317093" y="250504"/>
                    <a:pt x="314903" y="250599"/>
                    <a:pt x="312712" y="250694"/>
                  </a:cubicBezTo>
                  <a:cubicBezTo>
                    <a:pt x="303092" y="250694"/>
                    <a:pt x="293471" y="248694"/>
                    <a:pt x="284613" y="244884"/>
                  </a:cubicBezTo>
                  <a:lnTo>
                    <a:pt x="284613" y="244884"/>
                  </a:lnTo>
                  <a:cubicBezTo>
                    <a:pt x="259086" y="233835"/>
                    <a:pt x="242417" y="208784"/>
                    <a:pt x="242132" y="180971"/>
                  </a:cubicBezTo>
                  <a:cubicBezTo>
                    <a:pt x="241751" y="142014"/>
                    <a:pt x="272993" y="110201"/>
                    <a:pt x="311950" y="109820"/>
                  </a:cubicBezTo>
                  <a:cubicBezTo>
                    <a:pt x="297472" y="57718"/>
                    <a:pt x="256133" y="17522"/>
                    <a:pt x="203651" y="4473"/>
                  </a:cubicBezTo>
                  <a:cubicBezTo>
                    <a:pt x="123260" y="-15529"/>
                    <a:pt x="41916" y="33429"/>
                    <a:pt x="22009" y="113820"/>
                  </a:cubicBezTo>
                  <a:cubicBezTo>
                    <a:pt x="10293" y="146205"/>
                    <a:pt x="3054" y="246027"/>
                    <a:pt x="6" y="367090"/>
                  </a:cubicBezTo>
                  <a:cubicBezTo>
                    <a:pt x="-280" y="380996"/>
                    <a:pt x="9436" y="392617"/>
                    <a:pt x="21723" y="392617"/>
                  </a:cubicBezTo>
                  <a:lnTo>
                    <a:pt x="233940" y="392617"/>
                  </a:lnTo>
                  <a:cubicBezTo>
                    <a:pt x="235274" y="354707"/>
                    <a:pt x="238417" y="322989"/>
                    <a:pt x="243370" y="310797"/>
                  </a:cubicBezTo>
                  <a:cubicBezTo>
                    <a:pt x="243370" y="310131"/>
                    <a:pt x="243656" y="309464"/>
                    <a:pt x="244132" y="308987"/>
                  </a:cubicBezTo>
                  <a:cubicBezTo>
                    <a:pt x="249371" y="294795"/>
                    <a:pt x="263658" y="283175"/>
                    <a:pt x="282613" y="277079"/>
                  </a:cubicBezTo>
                  <a:lnTo>
                    <a:pt x="282613" y="277079"/>
                  </a:lnTo>
                  <a:cubicBezTo>
                    <a:pt x="292233" y="273935"/>
                    <a:pt x="302234" y="272411"/>
                    <a:pt x="312426" y="272507"/>
                  </a:cubicBezTo>
                  <a:lnTo>
                    <a:pt x="312807" y="272507"/>
                  </a:lnTo>
                  <a:cubicBezTo>
                    <a:pt x="318998" y="272507"/>
                    <a:pt x="325094" y="273078"/>
                    <a:pt x="331190" y="274221"/>
                  </a:cubicBezTo>
                  <a:lnTo>
                    <a:pt x="331381" y="274221"/>
                  </a:lnTo>
                  <a:cubicBezTo>
                    <a:pt x="357289" y="279079"/>
                    <a:pt x="377291" y="293747"/>
                    <a:pt x="382244" y="311940"/>
                  </a:cubicBezTo>
                  <a:lnTo>
                    <a:pt x="382244" y="312226"/>
                  </a:lnTo>
                  <a:cubicBezTo>
                    <a:pt x="387102" y="325180"/>
                    <a:pt x="390055" y="356232"/>
                    <a:pt x="391388" y="392712"/>
                  </a:cubicBezTo>
                  <a:lnTo>
                    <a:pt x="554647" y="392712"/>
                  </a:lnTo>
                  <a:cubicBezTo>
                    <a:pt x="565315" y="392712"/>
                    <a:pt x="573887" y="382616"/>
                    <a:pt x="573602" y="370424"/>
                  </a:cubicBezTo>
                  <a:lnTo>
                    <a:pt x="573602" y="37042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93" name="Google Shape;93;p28"/>
            <p:cNvSpPr/>
            <p:nvPr/>
          </p:nvSpPr>
          <p:spPr>
            <a:xfrm>
              <a:off x="4717673" y="985095"/>
              <a:ext cx="196977" cy="196977"/>
            </a:xfrm>
            <a:custGeom>
              <a:rect b="b" l="l" r="r" t="t"/>
              <a:pathLst>
                <a:path extrusionOk="0" h="196977" w="196977">
                  <a:moveTo>
                    <a:pt x="196977" y="98489"/>
                  </a:moveTo>
                  <a:cubicBezTo>
                    <a:pt x="196977" y="152876"/>
                    <a:pt x="152876" y="196977"/>
                    <a:pt x="98489" y="196977"/>
                  </a:cubicBezTo>
                  <a:cubicBezTo>
                    <a:pt x="44101" y="196977"/>
                    <a:pt x="0" y="152876"/>
                    <a:pt x="0" y="98489"/>
                  </a:cubicBezTo>
                  <a:cubicBezTo>
                    <a:pt x="0" y="44101"/>
                    <a:pt x="44101" y="0"/>
                    <a:pt x="98489" y="0"/>
                  </a:cubicBezTo>
                  <a:lnTo>
                    <a:pt x="98489" y="0"/>
                  </a:lnTo>
                  <a:cubicBezTo>
                    <a:pt x="152876" y="0"/>
                    <a:pt x="196977" y="44101"/>
                    <a:pt x="196977" y="98489"/>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94" name="Google Shape;94;p28"/>
            <p:cNvSpPr/>
            <p:nvPr/>
          </p:nvSpPr>
          <p:spPr>
            <a:xfrm>
              <a:off x="4702148" y="1267892"/>
              <a:ext cx="2095" cy="2286"/>
            </a:xfrm>
            <a:custGeom>
              <a:rect b="b" l="l" r="r" t="t"/>
              <a:pathLst>
                <a:path extrusionOk="0" h="2286" w="2095">
                  <a:moveTo>
                    <a:pt x="2096" y="0"/>
                  </a:moveTo>
                  <a:cubicBezTo>
                    <a:pt x="1524" y="667"/>
                    <a:pt x="1048" y="1429"/>
                    <a:pt x="762" y="2286"/>
                  </a:cubicBezTo>
                  <a:cubicBezTo>
                    <a:pt x="571" y="1524"/>
                    <a:pt x="286" y="762"/>
                    <a:pt x="0" y="0"/>
                  </a:cubicBezTo>
                  <a:lnTo>
                    <a:pt x="2096"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95" name="Google Shape;95;p28"/>
            <p:cNvSpPr/>
            <p:nvPr/>
          </p:nvSpPr>
          <p:spPr>
            <a:xfrm>
              <a:off x="4696617" y="882696"/>
              <a:ext cx="90255" cy="76979"/>
            </a:xfrm>
            <a:custGeom>
              <a:rect b="b" l="l" r="r" t="t"/>
              <a:pathLst>
                <a:path extrusionOk="0" h="76979" w="90255">
                  <a:moveTo>
                    <a:pt x="85446" y="19722"/>
                  </a:moveTo>
                  <a:cubicBezTo>
                    <a:pt x="80493" y="13055"/>
                    <a:pt x="73444" y="9721"/>
                    <a:pt x="68396" y="11055"/>
                  </a:cubicBezTo>
                  <a:cubicBezTo>
                    <a:pt x="68205" y="11055"/>
                    <a:pt x="68110" y="11055"/>
                    <a:pt x="67919" y="11150"/>
                  </a:cubicBezTo>
                  <a:cubicBezTo>
                    <a:pt x="63919" y="12007"/>
                    <a:pt x="54013" y="18389"/>
                    <a:pt x="43917" y="25818"/>
                  </a:cubicBezTo>
                  <a:cubicBezTo>
                    <a:pt x="39630" y="15627"/>
                    <a:pt x="35058" y="6578"/>
                    <a:pt x="32201" y="3720"/>
                  </a:cubicBezTo>
                  <a:lnTo>
                    <a:pt x="32201" y="3720"/>
                  </a:lnTo>
                  <a:cubicBezTo>
                    <a:pt x="28867" y="-471"/>
                    <a:pt x="20676" y="-1233"/>
                    <a:pt x="12675" y="2006"/>
                  </a:cubicBezTo>
                  <a:cubicBezTo>
                    <a:pt x="5055" y="5149"/>
                    <a:pt x="6" y="11055"/>
                    <a:pt x="6" y="16103"/>
                  </a:cubicBezTo>
                  <a:cubicBezTo>
                    <a:pt x="6" y="16293"/>
                    <a:pt x="6" y="16389"/>
                    <a:pt x="6" y="16579"/>
                  </a:cubicBezTo>
                  <a:cubicBezTo>
                    <a:pt x="-375" y="25247"/>
                    <a:pt x="16675" y="65633"/>
                    <a:pt x="23057" y="72872"/>
                  </a:cubicBezTo>
                  <a:lnTo>
                    <a:pt x="23057" y="72872"/>
                  </a:lnTo>
                  <a:cubicBezTo>
                    <a:pt x="23057" y="72872"/>
                    <a:pt x="23533" y="73253"/>
                    <a:pt x="23723" y="73443"/>
                  </a:cubicBezTo>
                  <a:cubicBezTo>
                    <a:pt x="27438" y="76587"/>
                    <a:pt x="32391" y="77634"/>
                    <a:pt x="36868" y="76587"/>
                  </a:cubicBezTo>
                  <a:cubicBezTo>
                    <a:pt x="37059" y="76587"/>
                    <a:pt x="37154" y="76587"/>
                    <a:pt x="37344" y="76587"/>
                  </a:cubicBezTo>
                  <a:cubicBezTo>
                    <a:pt x="37439" y="76587"/>
                    <a:pt x="37535" y="76587"/>
                    <a:pt x="37725" y="76491"/>
                  </a:cubicBezTo>
                  <a:lnTo>
                    <a:pt x="37821" y="76491"/>
                  </a:lnTo>
                  <a:cubicBezTo>
                    <a:pt x="37821" y="76491"/>
                    <a:pt x="38678" y="76206"/>
                    <a:pt x="39154" y="76015"/>
                  </a:cubicBezTo>
                  <a:cubicBezTo>
                    <a:pt x="39249" y="76015"/>
                    <a:pt x="39249" y="76015"/>
                    <a:pt x="39344" y="76015"/>
                  </a:cubicBezTo>
                  <a:cubicBezTo>
                    <a:pt x="50108" y="71634"/>
                    <a:pt x="83540" y="47154"/>
                    <a:pt x="88398" y="39249"/>
                  </a:cubicBezTo>
                  <a:lnTo>
                    <a:pt x="88398" y="39249"/>
                  </a:lnTo>
                  <a:cubicBezTo>
                    <a:pt x="91732" y="34867"/>
                    <a:pt x="90494" y="26676"/>
                    <a:pt x="85350" y="1972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grpSp>
        <p:nvGrpSpPr>
          <p:cNvPr id="96" name="Google Shape;96;p28"/>
          <p:cNvGrpSpPr/>
          <p:nvPr/>
        </p:nvGrpSpPr>
        <p:grpSpPr>
          <a:xfrm>
            <a:off x="2851499" y="1750581"/>
            <a:ext cx="368619" cy="670559"/>
            <a:chOff x="3744789" y="2375479"/>
            <a:chExt cx="368618" cy="670559"/>
          </a:xfrm>
        </p:grpSpPr>
        <p:sp>
          <p:nvSpPr>
            <p:cNvPr id="97" name="Google Shape;97;p28"/>
            <p:cNvSpPr/>
            <p:nvPr/>
          </p:nvSpPr>
          <p:spPr>
            <a:xfrm>
              <a:off x="3758697" y="2710490"/>
              <a:ext cx="349392" cy="335548"/>
            </a:xfrm>
            <a:custGeom>
              <a:rect b="b" l="l" r="r" t="t"/>
              <a:pathLst>
                <a:path extrusionOk="0" h="335548" w="349392">
                  <a:moveTo>
                    <a:pt x="16108" y="335611"/>
                  </a:moveTo>
                  <a:cubicBezTo>
                    <a:pt x="7250" y="335611"/>
                    <a:pt x="106" y="328467"/>
                    <a:pt x="106" y="319609"/>
                  </a:cubicBezTo>
                  <a:cubicBezTo>
                    <a:pt x="106" y="319419"/>
                    <a:pt x="106" y="319133"/>
                    <a:pt x="106" y="318942"/>
                  </a:cubicBezTo>
                  <a:cubicBezTo>
                    <a:pt x="4011" y="222835"/>
                    <a:pt x="10964" y="147588"/>
                    <a:pt x="21061" y="119870"/>
                  </a:cubicBezTo>
                  <a:cubicBezTo>
                    <a:pt x="42587" y="34812"/>
                    <a:pt x="129074" y="-16623"/>
                    <a:pt x="214037" y="4998"/>
                  </a:cubicBezTo>
                  <a:cubicBezTo>
                    <a:pt x="270521" y="19286"/>
                    <a:pt x="314621" y="63387"/>
                    <a:pt x="328909" y="119870"/>
                  </a:cubicBezTo>
                  <a:cubicBezTo>
                    <a:pt x="338815" y="147588"/>
                    <a:pt x="345578" y="222645"/>
                    <a:pt x="349483" y="318657"/>
                  </a:cubicBezTo>
                  <a:cubicBezTo>
                    <a:pt x="349864" y="327420"/>
                    <a:pt x="343101" y="334849"/>
                    <a:pt x="334338" y="335325"/>
                  </a:cubicBezTo>
                  <a:cubicBezTo>
                    <a:pt x="334052" y="335325"/>
                    <a:pt x="333862" y="335325"/>
                    <a:pt x="333576" y="335325"/>
                  </a:cubicBezTo>
                  <a:cubicBezTo>
                    <a:pt x="269473" y="335611"/>
                    <a:pt x="76687" y="335611"/>
                    <a:pt x="16108" y="335611"/>
                  </a:cubicBezTo>
                </a:path>
              </a:pathLst>
            </a:custGeom>
            <a:solidFill>
              <a:srgbClr val="00B08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98" name="Google Shape;98;p28"/>
            <p:cNvSpPr/>
            <p:nvPr/>
          </p:nvSpPr>
          <p:spPr>
            <a:xfrm>
              <a:off x="3816799" y="2518163"/>
              <a:ext cx="234314" cy="156984"/>
            </a:xfrm>
            <a:custGeom>
              <a:rect b="b" l="l" r="r" t="t"/>
              <a:pathLst>
                <a:path extrusionOk="0" h="156984" w="234314">
                  <a:moveTo>
                    <a:pt x="234421" y="63"/>
                  </a:moveTo>
                  <a:lnTo>
                    <a:pt x="234421" y="41592"/>
                  </a:lnTo>
                  <a:cubicBezTo>
                    <a:pt x="233469" y="106267"/>
                    <a:pt x="180319" y="157987"/>
                    <a:pt x="115549" y="157035"/>
                  </a:cubicBezTo>
                  <a:cubicBezTo>
                    <a:pt x="52208" y="156082"/>
                    <a:pt x="1058" y="104933"/>
                    <a:pt x="106" y="41592"/>
                  </a:cubicBezTo>
                  <a:lnTo>
                    <a:pt x="106" y="63"/>
                  </a:lnTo>
                  <a:lnTo>
                    <a:pt x="234421" y="63"/>
                  </a:lnTo>
                  <a:close/>
                </a:path>
              </a:pathLst>
            </a:custGeom>
            <a:solidFill>
              <a:srgbClr val="00B08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99" name="Google Shape;99;p28"/>
            <p:cNvSpPr/>
            <p:nvPr/>
          </p:nvSpPr>
          <p:spPr>
            <a:xfrm>
              <a:off x="3744789" y="2375479"/>
              <a:ext cx="368618" cy="210312"/>
            </a:xfrm>
            <a:custGeom>
              <a:rect b="b" l="l" r="r" t="t"/>
              <a:pathLst>
                <a:path extrusionOk="0" h="210312" w="368618">
                  <a:moveTo>
                    <a:pt x="368724" y="18922"/>
                  </a:moveTo>
                  <a:lnTo>
                    <a:pt x="368724" y="191515"/>
                  </a:lnTo>
                  <a:cubicBezTo>
                    <a:pt x="368724" y="201898"/>
                    <a:pt x="360247" y="210375"/>
                    <a:pt x="349865" y="210375"/>
                  </a:cubicBezTo>
                  <a:cubicBezTo>
                    <a:pt x="339483" y="210375"/>
                    <a:pt x="331005" y="201898"/>
                    <a:pt x="331005" y="191515"/>
                  </a:cubicBezTo>
                  <a:lnTo>
                    <a:pt x="331005" y="37687"/>
                  </a:lnTo>
                  <a:lnTo>
                    <a:pt x="306812" y="37687"/>
                  </a:lnTo>
                  <a:lnTo>
                    <a:pt x="306812" y="104457"/>
                  </a:lnTo>
                  <a:lnTo>
                    <a:pt x="71640" y="104457"/>
                  </a:lnTo>
                  <a:lnTo>
                    <a:pt x="71640" y="37687"/>
                  </a:lnTo>
                  <a:lnTo>
                    <a:pt x="19157" y="37687"/>
                  </a:lnTo>
                  <a:cubicBezTo>
                    <a:pt x="8775" y="37782"/>
                    <a:pt x="202" y="29495"/>
                    <a:pt x="107" y="19113"/>
                  </a:cubicBezTo>
                  <a:cubicBezTo>
                    <a:pt x="12" y="8731"/>
                    <a:pt x="8298" y="158"/>
                    <a:pt x="18681" y="63"/>
                  </a:cubicBezTo>
                  <a:cubicBezTo>
                    <a:pt x="18871" y="63"/>
                    <a:pt x="19062" y="63"/>
                    <a:pt x="19157" y="63"/>
                  </a:cubicBezTo>
                  <a:lnTo>
                    <a:pt x="349865" y="63"/>
                  </a:lnTo>
                  <a:cubicBezTo>
                    <a:pt x="360247" y="63"/>
                    <a:pt x="368724" y="8445"/>
                    <a:pt x="368724" y="18827"/>
                  </a:cubicBezTo>
                </a:path>
              </a:pathLst>
            </a:custGeom>
            <a:solidFill>
              <a:srgbClr val="00B08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grpSp>
        <p:nvGrpSpPr>
          <p:cNvPr id="100" name="Google Shape;100;p28"/>
          <p:cNvGrpSpPr/>
          <p:nvPr/>
        </p:nvGrpSpPr>
        <p:grpSpPr>
          <a:xfrm>
            <a:off x="1961716" y="1688782"/>
            <a:ext cx="620635" cy="677076"/>
            <a:chOff x="3531627" y="1773059"/>
            <a:chExt cx="620635" cy="677076"/>
          </a:xfrm>
        </p:grpSpPr>
        <p:sp>
          <p:nvSpPr>
            <p:cNvPr id="101" name="Google Shape;101;p28"/>
            <p:cNvSpPr/>
            <p:nvPr/>
          </p:nvSpPr>
          <p:spPr>
            <a:xfrm>
              <a:off x="3577626" y="1986043"/>
              <a:ext cx="533399" cy="464092"/>
            </a:xfrm>
            <a:custGeom>
              <a:rect b="b" l="l" r="r" t="t"/>
              <a:pathLst>
                <a:path extrusionOk="0" h="464092" w="533399">
                  <a:moveTo>
                    <a:pt x="510540" y="418563"/>
                  </a:moveTo>
                  <a:lnTo>
                    <a:pt x="268510" y="418563"/>
                  </a:lnTo>
                  <a:cubicBezTo>
                    <a:pt x="272891" y="418563"/>
                    <a:pt x="277273" y="418087"/>
                    <a:pt x="281654" y="417325"/>
                  </a:cubicBezTo>
                  <a:cubicBezTo>
                    <a:pt x="328994" y="408943"/>
                    <a:pt x="498729" y="405705"/>
                    <a:pt x="500444" y="405609"/>
                  </a:cubicBezTo>
                  <a:cubicBezTo>
                    <a:pt x="513016" y="405419"/>
                    <a:pt x="523018" y="394941"/>
                    <a:pt x="522827" y="382368"/>
                  </a:cubicBezTo>
                  <a:cubicBezTo>
                    <a:pt x="522637" y="369795"/>
                    <a:pt x="512255" y="359699"/>
                    <a:pt x="499586" y="359985"/>
                  </a:cubicBezTo>
                  <a:cubicBezTo>
                    <a:pt x="493966" y="360080"/>
                    <a:pt x="389382" y="362080"/>
                    <a:pt x="319945" y="367319"/>
                  </a:cubicBezTo>
                  <a:cubicBezTo>
                    <a:pt x="407194" y="326076"/>
                    <a:pt x="479774" y="337887"/>
                    <a:pt x="480536" y="338077"/>
                  </a:cubicBezTo>
                  <a:lnTo>
                    <a:pt x="481394" y="338268"/>
                  </a:lnTo>
                  <a:cubicBezTo>
                    <a:pt x="488061" y="339411"/>
                    <a:pt x="494824" y="337601"/>
                    <a:pt x="500062" y="333315"/>
                  </a:cubicBezTo>
                  <a:cubicBezTo>
                    <a:pt x="505301" y="329028"/>
                    <a:pt x="508254" y="322551"/>
                    <a:pt x="508254" y="315789"/>
                  </a:cubicBezTo>
                  <a:lnTo>
                    <a:pt x="508254" y="25086"/>
                  </a:lnTo>
                  <a:cubicBezTo>
                    <a:pt x="508254" y="14037"/>
                    <a:pt x="500348" y="4607"/>
                    <a:pt x="489490" y="2607"/>
                  </a:cubicBezTo>
                  <a:lnTo>
                    <a:pt x="488728" y="2607"/>
                  </a:lnTo>
                  <a:cubicBezTo>
                    <a:pt x="484537" y="1749"/>
                    <a:pt x="383572" y="-15586"/>
                    <a:pt x="269272" y="52041"/>
                  </a:cubicBezTo>
                  <a:lnTo>
                    <a:pt x="268891" y="52327"/>
                  </a:lnTo>
                  <a:cubicBezTo>
                    <a:pt x="265748" y="54232"/>
                    <a:pt x="261747" y="54232"/>
                    <a:pt x="258699" y="52232"/>
                  </a:cubicBezTo>
                  <a:cubicBezTo>
                    <a:pt x="187261" y="1940"/>
                    <a:pt x="93345" y="2130"/>
                    <a:pt x="48196" y="2226"/>
                  </a:cubicBezTo>
                  <a:lnTo>
                    <a:pt x="43339" y="2226"/>
                  </a:lnTo>
                  <a:cubicBezTo>
                    <a:pt x="30766" y="2226"/>
                    <a:pt x="20574" y="12417"/>
                    <a:pt x="20574" y="24990"/>
                  </a:cubicBezTo>
                  <a:lnTo>
                    <a:pt x="20574" y="315693"/>
                  </a:lnTo>
                  <a:cubicBezTo>
                    <a:pt x="20574" y="328266"/>
                    <a:pt x="30766" y="338458"/>
                    <a:pt x="43339" y="338458"/>
                  </a:cubicBezTo>
                  <a:lnTo>
                    <a:pt x="48292" y="338458"/>
                  </a:lnTo>
                  <a:cubicBezTo>
                    <a:pt x="83820" y="338458"/>
                    <a:pt x="153162" y="338268"/>
                    <a:pt x="209836" y="366747"/>
                  </a:cubicBezTo>
                  <a:cubicBezTo>
                    <a:pt x="140970" y="361699"/>
                    <a:pt x="40577" y="360175"/>
                    <a:pt x="35052" y="360080"/>
                  </a:cubicBezTo>
                  <a:lnTo>
                    <a:pt x="34671" y="360080"/>
                  </a:lnTo>
                  <a:cubicBezTo>
                    <a:pt x="22193" y="360080"/>
                    <a:pt x="12097" y="370081"/>
                    <a:pt x="11906" y="382559"/>
                  </a:cubicBezTo>
                  <a:cubicBezTo>
                    <a:pt x="11716" y="395132"/>
                    <a:pt x="21812" y="405514"/>
                    <a:pt x="34385" y="405705"/>
                  </a:cubicBezTo>
                  <a:cubicBezTo>
                    <a:pt x="36100" y="405705"/>
                    <a:pt x="206121" y="408372"/>
                    <a:pt x="251746" y="417135"/>
                  </a:cubicBezTo>
                  <a:cubicBezTo>
                    <a:pt x="256508" y="418087"/>
                    <a:pt x="261366" y="418563"/>
                    <a:pt x="266224" y="418563"/>
                  </a:cubicBezTo>
                  <a:lnTo>
                    <a:pt x="22765" y="418563"/>
                  </a:lnTo>
                  <a:cubicBezTo>
                    <a:pt x="10192" y="418563"/>
                    <a:pt x="0" y="428755"/>
                    <a:pt x="0" y="441328"/>
                  </a:cubicBezTo>
                  <a:cubicBezTo>
                    <a:pt x="0" y="453901"/>
                    <a:pt x="10192" y="464093"/>
                    <a:pt x="22765" y="464093"/>
                  </a:cubicBezTo>
                  <a:lnTo>
                    <a:pt x="510635" y="464093"/>
                  </a:lnTo>
                  <a:cubicBezTo>
                    <a:pt x="523208" y="464093"/>
                    <a:pt x="533400" y="453901"/>
                    <a:pt x="533400" y="441328"/>
                  </a:cubicBezTo>
                  <a:cubicBezTo>
                    <a:pt x="533400" y="428755"/>
                    <a:pt x="523208" y="418563"/>
                    <a:pt x="510635" y="418563"/>
                  </a:cubicBezTo>
                  <a:close/>
                  <a:moveTo>
                    <a:pt x="66199" y="47850"/>
                  </a:moveTo>
                  <a:cubicBezTo>
                    <a:pt x="110300" y="48422"/>
                    <a:pt x="180880" y="52994"/>
                    <a:pt x="232696" y="89665"/>
                  </a:cubicBezTo>
                  <a:lnTo>
                    <a:pt x="233077" y="89951"/>
                  </a:lnTo>
                  <a:cubicBezTo>
                    <a:pt x="250984" y="102048"/>
                    <a:pt x="274320" y="102524"/>
                    <a:pt x="292703" y="91284"/>
                  </a:cubicBezTo>
                  <a:cubicBezTo>
                    <a:pt x="365188" y="48517"/>
                    <a:pt x="431864" y="44802"/>
                    <a:pt x="462724" y="45945"/>
                  </a:cubicBezTo>
                  <a:lnTo>
                    <a:pt x="462724" y="290928"/>
                  </a:lnTo>
                  <a:cubicBezTo>
                    <a:pt x="424815" y="289690"/>
                    <a:pt x="350520" y="294834"/>
                    <a:pt x="269367" y="342840"/>
                  </a:cubicBezTo>
                  <a:lnTo>
                    <a:pt x="268986" y="343125"/>
                  </a:lnTo>
                  <a:cubicBezTo>
                    <a:pt x="265843" y="345030"/>
                    <a:pt x="261842" y="345030"/>
                    <a:pt x="258794" y="343030"/>
                  </a:cubicBezTo>
                  <a:cubicBezTo>
                    <a:pt x="195834" y="298644"/>
                    <a:pt x="115348" y="293595"/>
                    <a:pt x="66199" y="293024"/>
                  </a:cubicBezTo>
                  <a:lnTo>
                    <a:pt x="66199" y="47946"/>
                  </a:lnTo>
                  <a:close/>
                </a:path>
              </a:pathLst>
            </a:custGeom>
            <a:solidFill>
              <a:srgbClr val="00B08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02" name="Google Shape;102;p28"/>
            <p:cNvSpPr/>
            <p:nvPr/>
          </p:nvSpPr>
          <p:spPr>
            <a:xfrm>
              <a:off x="3531627" y="1773059"/>
              <a:ext cx="620635" cy="202445"/>
            </a:xfrm>
            <a:custGeom>
              <a:rect b="b" l="l" r="r" t="t"/>
              <a:pathLst>
                <a:path extrusionOk="0" h="202445" w="620635">
                  <a:moveTo>
                    <a:pt x="609022" y="159678"/>
                  </a:moveTo>
                  <a:lnTo>
                    <a:pt x="324510" y="2802"/>
                  </a:lnTo>
                  <a:cubicBezTo>
                    <a:pt x="320033" y="325"/>
                    <a:pt x="315080" y="-437"/>
                    <a:pt x="310413" y="230"/>
                  </a:cubicBezTo>
                  <a:cubicBezTo>
                    <a:pt x="305746" y="-437"/>
                    <a:pt x="300793" y="325"/>
                    <a:pt x="296316" y="2802"/>
                  </a:cubicBezTo>
                  <a:lnTo>
                    <a:pt x="11804" y="159678"/>
                  </a:lnTo>
                  <a:cubicBezTo>
                    <a:pt x="755" y="165774"/>
                    <a:pt x="-3245" y="179586"/>
                    <a:pt x="2851" y="190635"/>
                  </a:cubicBezTo>
                  <a:cubicBezTo>
                    <a:pt x="7042" y="198159"/>
                    <a:pt x="14757" y="202446"/>
                    <a:pt x="22853" y="202446"/>
                  </a:cubicBezTo>
                  <a:cubicBezTo>
                    <a:pt x="26568" y="202446"/>
                    <a:pt x="30378" y="201493"/>
                    <a:pt x="33807" y="199588"/>
                  </a:cubicBezTo>
                  <a:lnTo>
                    <a:pt x="310318" y="47093"/>
                  </a:lnTo>
                  <a:lnTo>
                    <a:pt x="586828" y="199588"/>
                  </a:lnTo>
                  <a:cubicBezTo>
                    <a:pt x="590353" y="201493"/>
                    <a:pt x="594067" y="202446"/>
                    <a:pt x="597782" y="202446"/>
                  </a:cubicBezTo>
                  <a:cubicBezTo>
                    <a:pt x="605783" y="202446"/>
                    <a:pt x="613594" y="198159"/>
                    <a:pt x="617785" y="190635"/>
                  </a:cubicBezTo>
                  <a:cubicBezTo>
                    <a:pt x="623881" y="179586"/>
                    <a:pt x="619880" y="165774"/>
                    <a:pt x="608831" y="159678"/>
                  </a:cubicBezTo>
                  <a:close/>
                </a:path>
              </a:pathLst>
            </a:custGeom>
            <a:solidFill>
              <a:srgbClr val="00B08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grpSp>
        <p:nvGrpSpPr>
          <p:cNvPr id="103" name="Google Shape;103;p28"/>
          <p:cNvGrpSpPr/>
          <p:nvPr/>
        </p:nvGrpSpPr>
        <p:grpSpPr>
          <a:xfrm>
            <a:off x="3668679" y="1713231"/>
            <a:ext cx="573608" cy="668089"/>
            <a:chOff x="4390007" y="1778046"/>
            <a:chExt cx="573608" cy="668089"/>
          </a:xfrm>
        </p:grpSpPr>
        <p:sp>
          <p:nvSpPr>
            <p:cNvPr id="104" name="Google Shape;104;p28"/>
            <p:cNvSpPr/>
            <p:nvPr/>
          </p:nvSpPr>
          <p:spPr>
            <a:xfrm>
              <a:off x="4445354" y="1803578"/>
              <a:ext cx="223742" cy="223742"/>
            </a:xfrm>
            <a:custGeom>
              <a:rect b="b" l="l" r="r" t="t"/>
              <a:pathLst>
                <a:path extrusionOk="0" h="223742" w="223742">
                  <a:moveTo>
                    <a:pt x="223742" y="111824"/>
                  </a:moveTo>
                  <a:cubicBezTo>
                    <a:pt x="223742" y="173641"/>
                    <a:pt x="173641" y="223647"/>
                    <a:pt x="111919" y="223742"/>
                  </a:cubicBezTo>
                  <a:cubicBezTo>
                    <a:pt x="50101" y="223742"/>
                    <a:pt x="95" y="173641"/>
                    <a:pt x="0" y="111919"/>
                  </a:cubicBezTo>
                  <a:cubicBezTo>
                    <a:pt x="0" y="50102"/>
                    <a:pt x="50101" y="95"/>
                    <a:pt x="111824" y="0"/>
                  </a:cubicBezTo>
                  <a:lnTo>
                    <a:pt x="111824" y="0"/>
                  </a:lnTo>
                  <a:cubicBezTo>
                    <a:pt x="173641" y="0"/>
                    <a:pt x="223647" y="50102"/>
                    <a:pt x="223647" y="111824"/>
                  </a:cubicBezTo>
                  <a:lnTo>
                    <a:pt x="223647" y="111824"/>
                  </a:lnTo>
                </a:path>
              </a:pathLst>
            </a:custGeom>
            <a:solidFill>
              <a:srgbClr val="00B08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05" name="Google Shape;105;p28"/>
            <p:cNvSpPr/>
            <p:nvPr/>
          </p:nvSpPr>
          <p:spPr>
            <a:xfrm>
              <a:off x="4390007" y="2053423"/>
              <a:ext cx="573608" cy="392712"/>
            </a:xfrm>
            <a:custGeom>
              <a:rect b="b" l="l" r="r" t="t"/>
              <a:pathLst>
                <a:path extrusionOk="0" h="392712" w="573608">
                  <a:moveTo>
                    <a:pt x="573602" y="370233"/>
                  </a:moveTo>
                  <a:cubicBezTo>
                    <a:pt x="571030" y="263553"/>
                    <a:pt x="564743" y="175542"/>
                    <a:pt x="554647" y="147158"/>
                  </a:cubicBezTo>
                  <a:cubicBezTo>
                    <a:pt x="546360" y="113630"/>
                    <a:pt x="525215" y="84769"/>
                    <a:pt x="495782" y="66576"/>
                  </a:cubicBezTo>
                  <a:cubicBezTo>
                    <a:pt x="433679" y="28381"/>
                    <a:pt x="352431" y="47621"/>
                    <a:pt x="314141" y="109724"/>
                  </a:cubicBezTo>
                  <a:cubicBezTo>
                    <a:pt x="352526" y="110486"/>
                    <a:pt x="383197" y="141824"/>
                    <a:pt x="383197" y="180114"/>
                  </a:cubicBezTo>
                  <a:cubicBezTo>
                    <a:pt x="383197" y="213737"/>
                    <a:pt x="359670" y="241741"/>
                    <a:pt x="328238" y="248885"/>
                  </a:cubicBezTo>
                  <a:cubicBezTo>
                    <a:pt x="327571" y="249075"/>
                    <a:pt x="326904" y="249170"/>
                    <a:pt x="326237" y="249361"/>
                  </a:cubicBezTo>
                  <a:cubicBezTo>
                    <a:pt x="324332" y="249742"/>
                    <a:pt x="322427" y="250028"/>
                    <a:pt x="320427" y="250218"/>
                  </a:cubicBezTo>
                  <a:cubicBezTo>
                    <a:pt x="320046" y="250218"/>
                    <a:pt x="319665" y="250218"/>
                    <a:pt x="319284" y="250314"/>
                  </a:cubicBezTo>
                  <a:cubicBezTo>
                    <a:pt x="317093" y="250504"/>
                    <a:pt x="314903" y="250599"/>
                    <a:pt x="312712" y="250694"/>
                  </a:cubicBezTo>
                  <a:cubicBezTo>
                    <a:pt x="303092" y="250694"/>
                    <a:pt x="293471" y="248694"/>
                    <a:pt x="284613" y="244884"/>
                  </a:cubicBezTo>
                  <a:lnTo>
                    <a:pt x="284613" y="244884"/>
                  </a:lnTo>
                  <a:cubicBezTo>
                    <a:pt x="259086" y="233835"/>
                    <a:pt x="242417" y="208785"/>
                    <a:pt x="242132" y="180971"/>
                  </a:cubicBezTo>
                  <a:cubicBezTo>
                    <a:pt x="241751" y="142014"/>
                    <a:pt x="272993" y="110201"/>
                    <a:pt x="311950" y="109820"/>
                  </a:cubicBezTo>
                  <a:cubicBezTo>
                    <a:pt x="297472" y="57718"/>
                    <a:pt x="256133" y="17522"/>
                    <a:pt x="203651" y="4473"/>
                  </a:cubicBezTo>
                  <a:cubicBezTo>
                    <a:pt x="123260" y="-15529"/>
                    <a:pt x="41916" y="33429"/>
                    <a:pt x="22009" y="113820"/>
                  </a:cubicBezTo>
                  <a:cubicBezTo>
                    <a:pt x="10293" y="146205"/>
                    <a:pt x="3054" y="246027"/>
                    <a:pt x="6" y="367090"/>
                  </a:cubicBezTo>
                  <a:cubicBezTo>
                    <a:pt x="-280" y="380996"/>
                    <a:pt x="9436" y="392617"/>
                    <a:pt x="21723" y="392617"/>
                  </a:cubicBezTo>
                  <a:lnTo>
                    <a:pt x="233940" y="392617"/>
                  </a:lnTo>
                  <a:cubicBezTo>
                    <a:pt x="235274" y="354707"/>
                    <a:pt x="238417" y="322989"/>
                    <a:pt x="243370" y="310797"/>
                  </a:cubicBezTo>
                  <a:cubicBezTo>
                    <a:pt x="243370" y="310131"/>
                    <a:pt x="243656" y="309464"/>
                    <a:pt x="244132" y="308987"/>
                  </a:cubicBezTo>
                  <a:cubicBezTo>
                    <a:pt x="249371" y="294795"/>
                    <a:pt x="263658" y="283175"/>
                    <a:pt x="282613" y="277079"/>
                  </a:cubicBezTo>
                  <a:lnTo>
                    <a:pt x="282613" y="277079"/>
                  </a:lnTo>
                  <a:cubicBezTo>
                    <a:pt x="292233" y="273935"/>
                    <a:pt x="302234" y="272411"/>
                    <a:pt x="312426" y="272507"/>
                  </a:cubicBezTo>
                  <a:lnTo>
                    <a:pt x="312807" y="272507"/>
                  </a:lnTo>
                  <a:cubicBezTo>
                    <a:pt x="318998" y="272507"/>
                    <a:pt x="325094" y="273078"/>
                    <a:pt x="331190" y="274221"/>
                  </a:cubicBezTo>
                  <a:lnTo>
                    <a:pt x="331381" y="274221"/>
                  </a:lnTo>
                  <a:cubicBezTo>
                    <a:pt x="357289" y="279079"/>
                    <a:pt x="377291" y="293748"/>
                    <a:pt x="382244" y="311940"/>
                  </a:cubicBezTo>
                  <a:lnTo>
                    <a:pt x="382244" y="312226"/>
                  </a:lnTo>
                  <a:cubicBezTo>
                    <a:pt x="387102" y="325180"/>
                    <a:pt x="390055" y="356231"/>
                    <a:pt x="391388" y="392712"/>
                  </a:cubicBezTo>
                  <a:lnTo>
                    <a:pt x="554647" y="392712"/>
                  </a:lnTo>
                  <a:cubicBezTo>
                    <a:pt x="565315" y="392712"/>
                    <a:pt x="573887" y="382616"/>
                    <a:pt x="573602" y="370424"/>
                  </a:cubicBezTo>
                  <a:lnTo>
                    <a:pt x="573602" y="370424"/>
                  </a:lnTo>
                  <a:close/>
                </a:path>
              </a:pathLst>
            </a:custGeom>
            <a:solidFill>
              <a:srgbClr val="00B08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06" name="Google Shape;106;p28"/>
            <p:cNvSpPr/>
            <p:nvPr/>
          </p:nvSpPr>
          <p:spPr>
            <a:xfrm>
              <a:off x="4717673" y="1880445"/>
              <a:ext cx="196977" cy="196977"/>
            </a:xfrm>
            <a:custGeom>
              <a:rect b="b" l="l" r="r" t="t"/>
              <a:pathLst>
                <a:path extrusionOk="0" h="196977" w="196977">
                  <a:moveTo>
                    <a:pt x="196977" y="98489"/>
                  </a:moveTo>
                  <a:cubicBezTo>
                    <a:pt x="196977" y="152876"/>
                    <a:pt x="152876" y="196977"/>
                    <a:pt x="98489" y="196977"/>
                  </a:cubicBezTo>
                  <a:cubicBezTo>
                    <a:pt x="44101" y="196977"/>
                    <a:pt x="0" y="152876"/>
                    <a:pt x="0" y="98489"/>
                  </a:cubicBezTo>
                  <a:cubicBezTo>
                    <a:pt x="0" y="44101"/>
                    <a:pt x="44101" y="0"/>
                    <a:pt x="98489" y="0"/>
                  </a:cubicBezTo>
                  <a:lnTo>
                    <a:pt x="98489" y="0"/>
                  </a:lnTo>
                  <a:cubicBezTo>
                    <a:pt x="152876" y="0"/>
                    <a:pt x="196977" y="44101"/>
                    <a:pt x="196977" y="98489"/>
                  </a:cubicBezTo>
                </a:path>
              </a:pathLst>
            </a:custGeom>
            <a:solidFill>
              <a:srgbClr val="00B08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07" name="Google Shape;107;p28"/>
            <p:cNvSpPr/>
            <p:nvPr/>
          </p:nvSpPr>
          <p:spPr>
            <a:xfrm>
              <a:off x="4702148" y="2163243"/>
              <a:ext cx="2095" cy="2285"/>
            </a:xfrm>
            <a:custGeom>
              <a:rect b="b" l="l" r="r" t="t"/>
              <a:pathLst>
                <a:path extrusionOk="0" h="2285" w="2095">
                  <a:moveTo>
                    <a:pt x="2096" y="0"/>
                  </a:moveTo>
                  <a:cubicBezTo>
                    <a:pt x="1524" y="667"/>
                    <a:pt x="1048" y="1429"/>
                    <a:pt x="762" y="2286"/>
                  </a:cubicBezTo>
                  <a:cubicBezTo>
                    <a:pt x="571" y="1524"/>
                    <a:pt x="286" y="762"/>
                    <a:pt x="0" y="0"/>
                  </a:cubicBezTo>
                  <a:lnTo>
                    <a:pt x="2096" y="0"/>
                  </a:lnTo>
                  <a:close/>
                </a:path>
              </a:pathLst>
            </a:custGeom>
            <a:solidFill>
              <a:srgbClr val="00B08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08" name="Google Shape;108;p28"/>
            <p:cNvSpPr/>
            <p:nvPr/>
          </p:nvSpPr>
          <p:spPr>
            <a:xfrm>
              <a:off x="4696617" y="1778046"/>
              <a:ext cx="90255" cy="76979"/>
            </a:xfrm>
            <a:custGeom>
              <a:rect b="b" l="l" r="r" t="t"/>
              <a:pathLst>
                <a:path extrusionOk="0" h="76979" w="90255">
                  <a:moveTo>
                    <a:pt x="85446" y="19722"/>
                  </a:moveTo>
                  <a:cubicBezTo>
                    <a:pt x="80493" y="13055"/>
                    <a:pt x="73444" y="9721"/>
                    <a:pt x="68396" y="11055"/>
                  </a:cubicBezTo>
                  <a:cubicBezTo>
                    <a:pt x="68205" y="11055"/>
                    <a:pt x="68110" y="11055"/>
                    <a:pt x="67919" y="11150"/>
                  </a:cubicBezTo>
                  <a:cubicBezTo>
                    <a:pt x="63919" y="12007"/>
                    <a:pt x="54013" y="18389"/>
                    <a:pt x="43917" y="25818"/>
                  </a:cubicBezTo>
                  <a:cubicBezTo>
                    <a:pt x="39630" y="15627"/>
                    <a:pt x="35058" y="6578"/>
                    <a:pt x="32201" y="3720"/>
                  </a:cubicBezTo>
                  <a:lnTo>
                    <a:pt x="32201" y="3720"/>
                  </a:lnTo>
                  <a:cubicBezTo>
                    <a:pt x="28867" y="-471"/>
                    <a:pt x="20676" y="-1233"/>
                    <a:pt x="12675" y="2006"/>
                  </a:cubicBezTo>
                  <a:cubicBezTo>
                    <a:pt x="5055" y="5149"/>
                    <a:pt x="6" y="11055"/>
                    <a:pt x="6" y="16103"/>
                  </a:cubicBezTo>
                  <a:cubicBezTo>
                    <a:pt x="6" y="16293"/>
                    <a:pt x="6" y="16389"/>
                    <a:pt x="6" y="16579"/>
                  </a:cubicBezTo>
                  <a:cubicBezTo>
                    <a:pt x="-375" y="25247"/>
                    <a:pt x="16675" y="65633"/>
                    <a:pt x="23057" y="72872"/>
                  </a:cubicBezTo>
                  <a:lnTo>
                    <a:pt x="23057" y="72872"/>
                  </a:lnTo>
                  <a:cubicBezTo>
                    <a:pt x="23057" y="72872"/>
                    <a:pt x="23533" y="73253"/>
                    <a:pt x="23723" y="73443"/>
                  </a:cubicBezTo>
                  <a:cubicBezTo>
                    <a:pt x="27438" y="76587"/>
                    <a:pt x="32391" y="77634"/>
                    <a:pt x="36868" y="76587"/>
                  </a:cubicBezTo>
                  <a:cubicBezTo>
                    <a:pt x="37059" y="76587"/>
                    <a:pt x="37154" y="76587"/>
                    <a:pt x="37344" y="76587"/>
                  </a:cubicBezTo>
                  <a:cubicBezTo>
                    <a:pt x="37439" y="76587"/>
                    <a:pt x="37535" y="76587"/>
                    <a:pt x="37725" y="76491"/>
                  </a:cubicBezTo>
                  <a:lnTo>
                    <a:pt x="37821" y="76491"/>
                  </a:lnTo>
                  <a:cubicBezTo>
                    <a:pt x="37821" y="76491"/>
                    <a:pt x="38678" y="76206"/>
                    <a:pt x="39154" y="76015"/>
                  </a:cubicBezTo>
                  <a:cubicBezTo>
                    <a:pt x="39249" y="76015"/>
                    <a:pt x="39249" y="76015"/>
                    <a:pt x="39344" y="76015"/>
                  </a:cubicBezTo>
                  <a:cubicBezTo>
                    <a:pt x="50108" y="71634"/>
                    <a:pt x="83540" y="47154"/>
                    <a:pt x="88398" y="39249"/>
                  </a:cubicBezTo>
                  <a:lnTo>
                    <a:pt x="88398" y="39249"/>
                  </a:lnTo>
                  <a:cubicBezTo>
                    <a:pt x="91732" y="34867"/>
                    <a:pt x="90494" y="26676"/>
                    <a:pt x="85350" y="19722"/>
                  </a:cubicBezTo>
                  <a:close/>
                </a:path>
              </a:pathLst>
            </a:custGeom>
            <a:solidFill>
              <a:srgbClr val="00B08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grpSp>
        <p:nvGrpSpPr>
          <p:cNvPr id="109" name="Google Shape;109;p28"/>
          <p:cNvGrpSpPr/>
          <p:nvPr/>
        </p:nvGrpSpPr>
        <p:grpSpPr>
          <a:xfrm>
            <a:off x="2852024" y="2613495"/>
            <a:ext cx="368619" cy="670559"/>
            <a:chOff x="3744789" y="3270829"/>
            <a:chExt cx="368618" cy="670559"/>
          </a:xfrm>
        </p:grpSpPr>
        <p:sp>
          <p:nvSpPr>
            <p:cNvPr id="110" name="Google Shape;110;p28"/>
            <p:cNvSpPr/>
            <p:nvPr/>
          </p:nvSpPr>
          <p:spPr>
            <a:xfrm>
              <a:off x="3758697" y="3605840"/>
              <a:ext cx="349392" cy="335548"/>
            </a:xfrm>
            <a:custGeom>
              <a:rect b="b" l="l" r="r" t="t"/>
              <a:pathLst>
                <a:path extrusionOk="0" h="335548" w="349392">
                  <a:moveTo>
                    <a:pt x="16108" y="335611"/>
                  </a:moveTo>
                  <a:cubicBezTo>
                    <a:pt x="7250" y="335611"/>
                    <a:pt x="106" y="328467"/>
                    <a:pt x="106" y="319609"/>
                  </a:cubicBezTo>
                  <a:cubicBezTo>
                    <a:pt x="106" y="319419"/>
                    <a:pt x="106" y="319133"/>
                    <a:pt x="106" y="318942"/>
                  </a:cubicBezTo>
                  <a:cubicBezTo>
                    <a:pt x="4011" y="222835"/>
                    <a:pt x="10964" y="147588"/>
                    <a:pt x="21061" y="119870"/>
                  </a:cubicBezTo>
                  <a:cubicBezTo>
                    <a:pt x="42587" y="34812"/>
                    <a:pt x="129074" y="-16623"/>
                    <a:pt x="214037" y="4998"/>
                  </a:cubicBezTo>
                  <a:cubicBezTo>
                    <a:pt x="270521" y="19286"/>
                    <a:pt x="314621" y="63387"/>
                    <a:pt x="328909" y="119870"/>
                  </a:cubicBezTo>
                  <a:cubicBezTo>
                    <a:pt x="338815" y="147588"/>
                    <a:pt x="345578" y="222645"/>
                    <a:pt x="349483" y="318657"/>
                  </a:cubicBezTo>
                  <a:cubicBezTo>
                    <a:pt x="349864" y="327420"/>
                    <a:pt x="343101" y="334849"/>
                    <a:pt x="334338" y="335325"/>
                  </a:cubicBezTo>
                  <a:cubicBezTo>
                    <a:pt x="334052" y="335325"/>
                    <a:pt x="333862" y="335325"/>
                    <a:pt x="333576" y="335325"/>
                  </a:cubicBezTo>
                  <a:cubicBezTo>
                    <a:pt x="269473" y="335611"/>
                    <a:pt x="76687" y="335611"/>
                    <a:pt x="16108" y="335611"/>
                  </a:cubicBezTo>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11" name="Google Shape;111;p28"/>
            <p:cNvSpPr/>
            <p:nvPr/>
          </p:nvSpPr>
          <p:spPr>
            <a:xfrm>
              <a:off x="3816799" y="3413513"/>
              <a:ext cx="234314" cy="156984"/>
            </a:xfrm>
            <a:custGeom>
              <a:rect b="b" l="l" r="r" t="t"/>
              <a:pathLst>
                <a:path extrusionOk="0" h="156984" w="234314">
                  <a:moveTo>
                    <a:pt x="234421" y="63"/>
                  </a:moveTo>
                  <a:lnTo>
                    <a:pt x="234421" y="41592"/>
                  </a:lnTo>
                  <a:cubicBezTo>
                    <a:pt x="233469" y="106267"/>
                    <a:pt x="180319" y="157987"/>
                    <a:pt x="115549" y="157035"/>
                  </a:cubicBezTo>
                  <a:cubicBezTo>
                    <a:pt x="52208" y="156082"/>
                    <a:pt x="1058" y="104933"/>
                    <a:pt x="106" y="41592"/>
                  </a:cubicBezTo>
                  <a:lnTo>
                    <a:pt x="106" y="63"/>
                  </a:lnTo>
                  <a:lnTo>
                    <a:pt x="234421" y="63"/>
                  </a:ln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12" name="Google Shape;112;p28"/>
            <p:cNvSpPr/>
            <p:nvPr/>
          </p:nvSpPr>
          <p:spPr>
            <a:xfrm>
              <a:off x="3744789" y="3270829"/>
              <a:ext cx="368618" cy="210311"/>
            </a:xfrm>
            <a:custGeom>
              <a:rect b="b" l="l" r="r" t="t"/>
              <a:pathLst>
                <a:path extrusionOk="0" h="210311" w="368618">
                  <a:moveTo>
                    <a:pt x="368724" y="18922"/>
                  </a:moveTo>
                  <a:lnTo>
                    <a:pt x="368724" y="191515"/>
                  </a:lnTo>
                  <a:cubicBezTo>
                    <a:pt x="368724" y="201898"/>
                    <a:pt x="360247" y="210375"/>
                    <a:pt x="349865" y="210375"/>
                  </a:cubicBezTo>
                  <a:cubicBezTo>
                    <a:pt x="339483" y="210375"/>
                    <a:pt x="331005" y="201898"/>
                    <a:pt x="331005" y="191515"/>
                  </a:cubicBezTo>
                  <a:lnTo>
                    <a:pt x="331005" y="37687"/>
                  </a:lnTo>
                  <a:lnTo>
                    <a:pt x="306812" y="37687"/>
                  </a:lnTo>
                  <a:lnTo>
                    <a:pt x="306812" y="104457"/>
                  </a:lnTo>
                  <a:lnTo>
                    <a:pt x="71640" y="104457"/>
                  </a:lnTo>
                  <a:lnTo>
                    <a:pt x="71640" y="37687"/>
                  </a:lnTo>
                  <a:lnTo>
                    <a:pt x="19157" y="37687"/>
                  </a:lnTo>
                  <a:cubicBezTo>
                    <a:pt x="8775" y="37782"/>
                    <a:pt x="202" y="29495"/>
                    <a:pt x="107" y="19113"/>
                  </a:cubicBezTo>
                  <a:cubicBezTo>
                    <a:pt x="12" y="8731"/>
                    <a:pt x="8298" y="158"/>
                    <a:pt x="18681" y="63"/>
                  </a:cubicBezTo>
                  <a:cubicBezTo>
                    <a:pt x="18871" y="63"/>
                    <a:pt x="19062" y="63"/>
                    <a:pt x="19157" y="63"/>
                  </a:cubicBezTo>
                  <a:lnTo>
                    <a:pt x="349865" y="63"/>
                  </a:lnTo>
                  <a:cubicBezTo>
                    <a:pt x="360247" y="63"/>
                    <a:pt x="368724" y="8445"/>
                    <a:pt x="368724" y="18827"/>
                  </a:cubicBezTo>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grpSp>
        <p:nvGrpSpPr>
          <p:cNvPr id="113" name="Google Shape;113;p28"/>
          <p:cNvGrpSpPr/>
          <p:nvPr/>
        </p:nvGrpSpPr>
        <p:grpSpPr>
          <a:xfrm>
            <a:off x="1968595" y="2584132"/>
            <a:ext cx="620635" cy="677076"/>
            <a:chOff x="3531627" y="2668409"/>
            <a:chExt cx="620635" cy="677076"/>
          </a:xfrm>
        </p:grpSpPr>
        <p:sp>
          <p:nvSpPr>
            <p:cNvPr id="114" name="Google Shape;114;p28"/>
            <p:cNvSpPr/>
            <p:nvPr/>
          </p:nvSpPr>
          <p:spPr>
            <a:xfrm>
              <a:off x="3577626" y="2881393"/>
              <a:ext cx="533399" cy="464092"/>
            </a:xfrm>
            <a:custGeom>
              <a:rect b="b" l="l" r="r" t="t"/>
              <a:pathLst>
                <a:path extrusionOk="0" h="464092" w="533399">
                  <a:moveTo>
                    <a:pt x="510540" y="418563"/>
                  </a:moveTo>
                  <a:lnTo>
                    <a:pt x="268510" y="418563"/>
                  </a:lnTo>
                  <a:cubicBezTo>
                    <a:pt x="272891" y="418563"/>
                    <a:pt x="277273" y="418087"/>
                    <a:pt x="281654" y="417325"/>
                  </a:cubicBezTo>
                  <a:cubicBezTo>
                    <a:pt x="328994" y="408943"/>
                    <a:pt x="498729" y="405705"/>
                    <a:pt x="500444" y="405609"/>
                  </a:cubicBezTo>
                  <a:cubicBezTo>
                    <a:pt x="513016" y="405419"/>
                    <a:pt x="523018" y="394941"/>
                    <a:pt x="522827" y="382368"/>
                  </a:cubicBezTo>
                  <a:cubicBezTo>
                    <a:pt x="522637" y="369795"/>
                    <a:pt x="512255" y="359699"/>
                    <a:pt x="499586" y="359985"/>
                  </a:cubicBezTo>
                  <a:cubicBezTo>
                    <a:pt x="493966" y="360080"/>
                    <a:pt x="389382" y="362080"/>
                    <a:pt x="319945" y="367319"/>
                  </a:cubicBezTo>
                  <a:cubicBezTo>
                    <a:pt x="407194" y="326076"/>
                    <a:pt x="479774" y="337887"/>
                    <a:pt x="480536" y="338077"/>
                  </a:cubicBezTo>
                  <a:lnTo>
                    <a:pt x="481394" y="338268"/>
                  </a:lnTo>
                  <a:cubicBezTo>
                    <a:pt x="488061" y="339411"/>
                    <a:pt x="494824" y="337601"/>
                    <a:pt x="500062" y="333315"/>
                  </a:cubicBezTo>
                  <a:cubicBezTo>
                    <a:pt x="505301" y="329028"/>
                    <a:pt x="508254" y="322551"/>
                    <a:pt x="508254" y="315789"/>
                  </a:cubicBezTo>
                  <a:lnTo>
                    <a:pt x="508254" y="25086"/>
                  </a:lnTo>
                  <a:cubicBezTo>
                    <a:pt x="508254" y="14037"/>
                    <a:pt x="500348" y="4607"/>
                    <a:pt x="489490" y="2607"/>
                  </a:cubicBezTo>
                  <a:lnTo>
                    <a:pt x="488728" y="2607"/>
                  </a:lnTo>
                  <a:cubicBezTo>
                    <a:pt x="484537" y="1749"/>
                    <a:pt x="383572" y="-15586"/>
                    <a:pt x="269272" y="52041"/>
                  </a:cubicBezTo>
                  <a:lnTo>
                    <a:pt x="268891" y="52327"/>
                  </a:lnTo>
                  <a:cubicBezTo>
                    <a:pt x="265748" y="54232"/>
                    <a:pt x="261747" y="54232"/>
                    <a:pt x="258699" y="52232"/>
                  </a:cubicBezTo>
                  <a:cubicBezTo>
                    <a:pt x="187261" y="1940"/>
                    <a:pt x="93345" y="2130"/>
                    <a:pt x="48196" y="2226"/>
                  </a:cubicBezTo>
                  <a:lnTo>
                    <a:pt x="43339" y="2226"/>
                  </a:lnTo>
                  <a:cubicBezTo>
                    <a:pt x="30766" y="2226"/>
                    <a:pt x="20574" y="12417"/>
                    <a:pt x="20574" y="24990"/>
                  </a:cubicBezTo>
                  <a:lnTo>
                    <a:pt x="20574" y="315693"/>
                  </a:lnTo>
                  <a:cubicBezTo>
                    <a:pt x="20574" y="328266"/>
                    <a:pt x="30766" y="338458"/>
                    <a:pt x="43339" y="338458"/>
                  </a:cubicBezTo>
                  <a:lnTo>
                    <a:pt x="48292" y="338458"/>
                  </a:lnTo>
                  <a:cubicBezTo>
                    <a:pt x="83820" y="338458"/>
                    <a:pt x="153162" y="338268"/>
                    <a:pt x="209836" y="366747"/>
                  </a:cubicBezTo>
                  <a:cubicBezTo>
                    <a:pt x="140970" y="361699"/>
                    <a:pt x="40577" y="360175"/>
                    <a:pt x="35052" y="360080"/>
                  </a:cubicBezTo>
                  <a:lnTo>
                    <a:pt x="34671" y="360080"/>
                  </a:lnTo>
                  <a:cubicBezTo>
                    <a:pt x="22193" y="360080"/>
                    <a:pt x="12097" y="370081"/>
                    <a:pt x="11906" y="382559"/>
                  </a:cubicBezTo>
                  <a:cubicBezTo>
                    <a:pt x="11716" y="395132"/>
                    <a:pt x="21812" y="405514"/>
                    <a:pt x="34385" y="405705"/>
                  </a:cubicBezTo>
                  <a:cubicBezTo>
                    <a:pt x="36100" y="405705"/>
                    <a:pt x="206121" y="408372"/>
                    <a:pt x="251746" y="417135"/>
                  </a:cubicBezTo>
                  <a:cubicBezTo>
                    <a:pt x="256508" y="418087"/>
                    <a:pt x="261366" y="418563"/>
                    <a:pt x="266224" y="418563"/>
                  </a:cubicBezTo>
                  <a:lnTo>
                    <a:pt x="22765" y="418563"/>
                  </a:lnTo>
                  <a:cubicBezTo>
                    <a:pt x="10192" y="418563"/>
                    <a:pt x="0" y="428755"/>
                    <a:pt x="0" y="441328"/>
                  </a:cubicBezTo>
                  <a:cubicBezTo>
                    <a:pt x="0" y="453901"/>
                    <a:pt x="10192" y="464093"/>
                    <a:pt x="22765" y="464093"/>
                  </a:cubicBezTo>
                  <a:lnTo>
                    <a:pt x="510635" y="464093"/>
                  </a:lnTo>
                  <a:cubicBezTo>
                    <a:pt x="523208" y="464093"/>
                    <a:pt x="533400" y="453901"/>
                    <a:pt x="533400" y="441328"/>
                  </a:cubicBezTo>
                  <a:cubicBezTo>
                    <a:pt x="533400" y="428755"/>
                    <a:pt x="523208" y="418563"/>
                    <a:pt x="510635" y="418563"/>
                  </a:cubicBezTo>
                  <a:close/>
                  <a:moveTo>
                    <a:pt x="66199" y="47850"/>
                  </a:moveTo>
                  <a:cubicBezTo>
                    <a:pt x="110300" y="48422"/>
                    <a:pt x="180880" y="52994"/>
                    <a:pt x="232696" y="89665"/>
                  </a:cubicBezTo>
                  <a:lnTo>
                    <a:pt x="233077" y="89951"/>
                  </a:lnTo>
                  <a:cubicBezTo>
                    <a:pt x="250984" y="102048"/>
                    <a:pt x="274320" y="102524"/>
                    <a:pt x="292703" y="91284"/>
                  </a:cubicBezTo>
                  <a:cubicBezTo>
                    <a:pt x="365188" y="48517"/>
                    <a:pt x="431864" y="44802"/>
                    <a:pt x="462724" y="45945"/>
                  </a:cubicBezTo>
                  <a:lnTo>
                    <a:pt x="462724" y="290928"/>
                  </a:lnTo>
                  <a:cubicBezTo>
                    <a:pt x="424815" y="289690"/>
                    <a:pt x="350520" y="294834"/>
                    <a:pt x="269367" y="342840"/>
                  </a:cubicBezTo>
                  <a:lnTo>
                    <a:pt x="268986" y="343125"/>
                  </a:lnTo>
                  <a:cubicBezTo>
                    <a:pt x="265843" y="345030"/>
                    <a:pt x="261842" y="345030"/>
                    <a:pt x="258794" y="343030"/>
                  </a:cubicBezTo>
                  <a:cubicBezTo>
                    <a:pt x="195834" y="298644"/>
                    <a:pt x="115348" y="293595"/>
                    <a:pt x="66199" y="293024"/>
                  </a:cubicBezTo>
                  <a:lnTo>
                    <a:pt x="66199" y="47946"/>
                  </a:ln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15" name="Google Shape;115;p28"/>
            <p:cNvSpPr/>
            <p:nvPr/>
          </p:nvSpPr>
          <p:spPr>
            <a:xfrm>
              <a:off x="3531627" y="2668409"/>
              <a:ext cx="620635" cy="202445"/>
            </a:xfrm>
            <a:custGeom>
              <a:rect b="b" l="l" r="r" t="t"/>
              <a:pathLst>
                <a:path extrusionOk="0" h="202445" w="620635">
                  <a:moveTo>
                    <a:pt x="609022" y="159678"/>
                  </a:moveTo>
                  <a:lnTo>
                    <a:pt x="324510" y="2802"/>
                  </a:lnTo>
                  <a:cubicBezTo>
                    <a:pt x="320033" y="325"/>
                    <a:pt x="315080" y="-437"/>
                    <a:pt x="310413" y="230"/>
                  </a:cubicBezTo>
                  <a:cubicBezTo>
                    <a:pt x="305746" y="-437"/>
                    <a:pt x="300793" y="325"/>
                    <a:pt x="296316" y="2802"/>
                  </a:cubicBezTo>
                  <a:lnTo>
                    <a:pt x="11804" y="159678"/>
                  </a:lnTo>
                  <a:cubicBezTo>
                    <a:pt x="755" y="165774"/>
                    <a:pt x="-3245" y="179586"/>
                    <a:pt x="2851" y="190635"/>
                  </a:cubicBezTo>
                  <a:cubicBezTo>
                    <a:pt x="7042" y="198159"/>
                    <a:pt x="14757" y="202446"/>
                    <a:pt x="22853" y="202446"/>
                  </a:cubicBezTo>
                  <a:cubicBezTo>
                    <a:pt x="26568" y="202446"/>
                    <a:pt x="30378" y="201493"/>
                    <a:pt x="33807" y="199588"/>
                  </a:cubicBezTo>
                  <a:lnTo>
                    <a:pt x="310318" y="47093"/>
                  </a:lnTo>
                  <a:lnTo>
                    <a:pt x="586828" y="199588"/>
                  </a:lnTo>
                  <a:cubicBezTo>
                    <a:pt x="590353" y="201493"/>
                    <a:pt x="594067" y="202446"/>
                    <a:pt x="597782" y="202446"/>
                  </a:cubicBezTo>
                  <a:cubicBezTo>
                    <a:pt x="605783" y="202446"/>
                    <a:pt x="613594" y="198159"/>
                    <a:pt x="617785" y="190635"/>
                  </a:cubicBezTo>
                  <a:cubicBezTo>
                    <a:pt x="623881" y="179586"/>
                    <a:pt x="619880" y="165774"/>
                    <a:pt x="608831" y="159678"/>
                  </a:cubicBez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grpSp>
        <p:nvGrpSpPr>
          <p:cNvPr id="116" name="Google Shape;116;p28"/>
          <p:cNvGrpSpPr/>
          <p:nvPr/>
        </p:nvGrpSpPr>
        <p:grpSpPr>
          <a:xfrm>
            <a:off x="3660963" y="2539595"/>
            <a:ext cx="573608" cy="668089"/>
            <a:chOff x="4390007" y="2673396"/>
            <a:chExt cx="573608" cy="668089"/>
          </a:xfrm>
        </p:grpSpPr>
        <p:sp>
          <p:nvSpPr>
            <p:cNvPr id="117" name="Google Shape;117;p28"/>
            <p:cNvSpPr/>
            <p:nvPr/>
          </p:nvSpPr>
          <p:spPr>
            <a:xfrm>
              <a:off x="4445354" y="2698928"/>
              <a:ext cx="223742" cy="223742"/>
            </a:xfrm>
            <a:custGeom>
              <a:rect b="b" l="l" r="r" t="t"/>
              <a:pathLst>
                <a:path extrusionOk="0" h="223742" w="223742">
                  <a:moveTo>
                    <a:pt x="223742" y="111824"/>
                  </a:moveTo>
                  <a:cubicBezTo>
                    <a:pt x="223742" y="173641"/>
                    <a:pt x="173641" y="223647"/>
                    <a:pt x="111919" y="223742"/>
                  </a:cubicBezTo>
                  <a:cubicBezTo>
                    <a:pt x="50101" y="223742"/>
                    <a:pt x="95" y="173641"/>
                    <a:pt x="0" y="111919"/>
                  </a:cubicBezTo>
                  <a:cubicBezTo>
                    <a:pt x="0" y="50102"/>
                    <a:pt x="50101" y="95"/>
                    <a:pt x="111824" y="0"/>
                  </a:cubicBezTo>
                  <a:lnTo>
                    <a:pt x="111824" y="0"/>
                  </a:lnTo>
                  <a:cubicBezTo>
                    <a:pt x="173641" y="0"/>
                    <a:pt x="223647" y="50102"/>
                    <a:pt x="223647" y="111824"/>
                  </a:cubicBezTo>
                  <a:lnTo>
                    <a:pt x="223647" y="111824"/>
                  </a:lnTo>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18" name="Google Shape;118;p28"/>
            <p:cNvSpPr/>
            <p:nvPr/>
          </p:nvSpPr>
          <p:spPr>
            <a:xfrm>
              <a:off x="4390007" y="2948773"/>
              <a:ext cx="573608" cy="392712"/>
            </a:xfrm>
            <a:custGeom>
              <a:rect b="b" l="l" r="r" t="t"/>
              <a:pathLst>
                <a:path extrusionOk="0" h="392712" w="573608">
                  <a:moveTo>
                    <a:pt x="573602" y="370233"/>
                  </a:moveTo>
                  <a:cubicBezTo>
                    <a:pt x="571030" y="263553"/>
                    <a:pt x="564743" y="175542"/>
                    <a:pt x="554647" y="147158"/>
                  </a:cubicBezTo>
                  <a:cubicBezTo>
                    <a:pt x="546360" y="113630"/>
                    <a:pt x="525215" y="84769"/>
                    <a:pt x="495782" y="66576"/>
                  </a:cubicBezTo>
                  <a:cubicBezTo>
                    <a:pt x="433679" y="28381"/>
                    <a:pt x="352431" y="47621"/>
                    <a:pt x="314141" y="109724"/>
                  </a:cubicBezTo>
                  <a:cubicBezTo>
                    <a:pt x="352526" y="110486"/>
                    <a:pt x="383197" y="141824"/>
                    <a:pt x="383197" y="180114"/>
                  </a:cubicBezTo>
                  <a:cubicBezTo>
                    <a:pt x="383197" y="213737"/>
                    <a:pt x="359670" y="241741"/>
                    <a:pt x="328238" y="248885"/>
                  </a:cubicBezTo>
                  <a:cubicBezTo>
                    <a:pt x="327571" y="249075"/>
                    <a:pt x="326904" y="249170"/>
                    <a:pt x="326237" y="249361"/>
                  </a:cubicBezTo>
                  <a:cubicBezTo>
                    <a:pt x="324332" y="249742"/>
                    <a:pt x="322427" y="250028"/>
                    <a:pt x="320427" y="250218"/>
                  </a:cubicBezTo>
                  <a:cubicBezTo>
                    <a:pt x="320046" y="250218"/>
                    <a:pt x="319665" y="250218"/>
                    <a:pt x="319284" y="250314"/>
                  </a:cubicBezTo>
                  <a:cubicBezTo>
                    <a:pt x="317093" y="250504"/>
                    <a:pt x="314903" y="250599"/>
                    <a:pt x="312712" y="250694"/>
                  </a:cubicBezTo>
                  <a:cubicBezTo>
                    <a:pt x="303092" y="250694"/>
                    <a:pt x="293471" y="248694"/>
                    <a:pt x="284613" y="244884"/>
                  </a:cubicBezTo>
                  <a:lnTo>
                    <a:pt x="284613" y="244884"/>
                  </a:lnTo>
                  <a:cubicBezTo>
                    <a:pt x="259086" y="233835"/>
                    <a:pt x="242417" y="208785"/>
                    <a:pt x="242132" y="180971"/>
                  </a:cubicBezTo>
                  <a:cubicBezTo>
                    <a:pt x="241751" y="142014"/>
                    <a:pt x="272993" y="110201"/>
                    <a:pt x="311950" y="109820"/>
                  </a:cubicBezTo>
                  <a:cubicBezTo>
                    <a:pt x="297472" y="57718"/>
                    <a:pt x="256133" y="17523"/>
                    <a:pt x="203651" y="4473"/>
                  </a:cubicBezTo>
                  <a:cubicBezTo>
                    <a:pt x="123260" y="-15529"/>
                    <a:pt x="41916" y="33429"/>
                    <a:pt x="22009" y="113820"/>
                  </a:cubicBezTo>
                  <a:cubicBezTo>
                    <a:pt x="10293" y="146205"/>
                    <a:pt x="3054" y="246027"/>
                    <a:pt x="6" y="367090"/>
                  </a:cubicBezTo>
                  <a:cubicBezTo>
                    <a:pt x="-280" y="380996"/>
                    <a:pt x="9436" y="392617"/>
                    <a:pt x="21723" y="392617"/>
                  </a:cubicBezTo>
                  <a:lnTo>
                    <a:pt x="233940" y="392617"/>
                  </a:lnTo>
                  <a:cubicBezTo>
                    <a:pt x="235274" y="354707"/>
                    <a:pt x="238417" y="322989"/>
                    <a:pt x="243370" y="310797"/>
                  </a:cubicBezTo>
                  <a:cubicBezTo>
                    <a:pt x="243370" y="310131"/>
                    <a:pt x="243656" y="309464"/>
                    <a:pt x="244132" y="308987"/>
                  </a:cubicBezTo>
                  <a:cubicBezTo>
                    <a:pt x="249371" y="294795"/>
                    <a:pt x="263658" y="283175"/>
                    <a:pt x="282613" y="277079"/>
                  </a:cubicBezTo>
                  <a:lnTo>
                    <a:pt x="282613" y="277079"/>
                  </a:lnTo>
                  <a:cubicBezTo>
                    <a:pt x="292233" y="273936"/>
                    <a:pt x="302234" y="272411"/>
                    <a:pt x="312426" y="272507"/>
                  </a:cubicBezTo>
                  <a:lnTo>
                    <a:pt x="312807" y="272507"/>
                  </a:lnTo>
                  <a:cubicBezTo>
                    <a:pt x="318998" y="272507"/>
                    <a:pt x="325094" y="273078"/>
                    <a:pt x="331190" y="274221"/>
                  </a:cubicBezTo>
                  <a:lnTo>
                    <a:pt x="331381" y="274221"/>
                  </a:lnTo>
                  <a:cubicBezTo>
                    <a:pt x="357289" y="279079"/>
                    <a:pt x="377291" y="293748"/>
                    <a:pt x="382244" y="311940"/>
                  </a:cubicBezTo>
                  <a:lnTo>
                    <a:pt x="382244" y="312226"/>
                  </a:lnTo>
                  <a:cubicBezTo>
                    <a:pt x="387102" y="325180"/>
                    <a:pt x="390055" y="356232"/>
                    <a:pt x="391388" y="392712"/>
                  </a:cubicBezTo>
                  <a:lnTo>
                    <a:pt x="554647" y="392712"/>
                  </a:lnTo>
                  <a:cubicBezTo>
                    <a:pt x="565315" y="392712"/>
                    <a:pt x="573887" y="382616"/>
                    <a:pt x="573602" y="370424"/>
                  </a:cubicBezTo>
                  <a:lnTo>
                    <a:pt x="573602" y="370424"/>
                  </a:ln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19" name="Google Shape;119;p28"/>
            <p:cNvSpPr/>
            <p:nvPr/>
          </p:nvSpPr>
          <p:spPr>
            <a:xfrm>
              <a:off x="4717673" y="2775795"/>
              <a:ext cx="196977" cy="196976"/>
            </a:xfrm>
            <a:custGeom>
              <a:rect b="b" l="l" r="r" t="t"/>
              <a:pathLst>
                <a:path extrusionOk="0" h="196976" w="196977">
                  <a:moveTo>
                    <a:pt x="196977" y="98488"/>
                  </a:moveTo>
                  <a:cubicBezTo>
                    <a:pt x="196977" y="152876"/>
                    <a:pt x="152876" y="196977"/>
                    <a:pt x="98489" y="196977"/>
                  </a:cubicBezTo>
                  <a:cubicBezTo>
                    <a:pt x="44101" y="196977"/>
                    <a:pt x="0" y="152876"/>
                    <a:pt x="0" y="98488"/>
                  </a:cubicBezTo>
                  <a:cubicBezTo>
                    <a:pt x="0" y="44101"/>
                    <a:pt x="44101" y="0"/>
                    <a:pt x="98489" y="0"/>
                  </a:cubicBezTo>
                  <a:lnTo>
                    <a:pt x="98489" y="0"/>
                  </a:lnTo>
                  <a:cubicBezTo>
                    <a:pt x="152876" y="0"/>
                    <a:pt x="196977" y="44101"/>
                    <a:pt x="196977" y="98488"/>
                  </a:cubicBezTo>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20" name="Google Shape;120;p28"/>
            <p:cNvSpPr/>
            <p:nvPr/>
          </p:nvSpPr>
          <p:spPr>
            <a:xfrm>
              <a:off x="4702148" y="3058593"/>
              <a:ext cx="2095" cy="2285"/>
            </a:xfrm>
            <a:custGeom>
              <a:rect b="b" l="l" r="r" t="t"/>
              <a:pathLst>
                <a:path extrusionOk="0" h="2285" w="2095">
                  <a:moveTo>
                    <a:pt x="2096" y="0"/>
                  </a:moveTo>
                  <a:cubicBezTo>
                    <a:pt x="1524" y="667"/>
                    <a:pt x="1048" y="1429"/>
                    <a:pt x="762" y="2286"/>
                  </a:cubicBezTo>
                  <a:cubicBezTo>
                    <a:pt x="571" y="1524"/>
                    <a:pt x="286" y="762"/>
                    <a:pt x="0" y="0"/>
                  </a:cubicBezTo>
                  <a:lnTo>
                    <a:pt x="2096" y="0"/>
                  </a:ln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21" name="Google Shape;121;p28"/>
            <p:cNvSpPr/>
            <p:nvPr/>
          </p:nvSpPr>
          <p:spPr>
            <a:xfrm>
              <a:off x="4696617" y="2673396"/>
              <a:ext cx="90255" cy="76979"/>
            </a:xfrm>
            <a:custGeom>
              <a:rect b="b" l="l" r="r" t="t"/>
              <a:pathLst>
                <a:path extrusionOk="0" h="76979" w="90255">
                  <a:moveTo>
                    <a:pt x="85446" y="19722"/>
                  </a:moveTo>
                  <a:cubicBezTo>
                    <a:pt x="80493" y="13055"/>
                    <a:pt x="73444" y="9721"/>
                    <a:pt x="68396" y="11055"/>
                  </a:cubicBezTo>
                  <a:cubicBezTo>
                    <a:pt x="68205" y="11055"/>
                    <a:pt x="68110" y="11055"/>
                    <a:pt x="67919" y="11150"/>
                  </a:cubicBezTo>
                  <a:cubicBezTo>
                    <a:pt x="63919" y="12007"/>
                    <a:pt x="54013" y="18389"/>
                    <a:pt x="43917" y="25818"/>
                  </a:cubicBezTo>
                  <a:cubicBezTo>
                    <a:pt x="39630" y="15627"/>
                    <a:pt x="35058" y="6578"/>
                    <a:pt x="32201" y="3720"/>
                  </a:cubicBezTo>
                  <a:lnTo>
                    <a:pt x="32201" y="3720"/>
                  </a:lnTo>
                  <a:cubicBezTo>
                    <a:pt x="28867" y="-471"/>
                    <a:pt x="20676" y="-1233"/>
                    <a:pt x="12675" y="2006"/>
                  </a:cubicBezTo>
                  <a:cubicBezTo>
                    <a:pt x="5055" y="5149"/>
                    <a:pt x="6" y="11055"/>
                    <a:pt x="6" y="16103"/>
                  </a:cubicBezTo>
                  <a:cubicBezTo>
                    <a:pt x="6" y="16293"/>
                    <a:pt x="6" y="16389"/>
                    <a:pt x="6" y="16579"/>
                  </a:cubicBezTo>
                  <a:cubicBezTo>
                    <a:pt x="-375" y="25247"/>
                    <a:pt x="16675" y="65633"/>
                    <a:pt x="23057" y="72872"/>
                  </a:cubicBezTo>
                  <a:lnTo>
                    <a:pt x="23057" y="72872"/>
                  </a:lnTo>
                  <a:cubicBezTo>
                    <a:pt x="23057" y="72872"/>
                    <a:pt x="23533" y="73253"/>
                    <a:pt x="23723" y="73443"/>
                  </a:cubicBezTo>
                  <a:cubicBezTo>
                    <a:pt x="27438" y="76587"/>
                    <a:pt x="32391" y="77634"/>
                    <a:pt x="36868" y="76587"/>
                  </a:cubicBezTo>
                  <a:cubicBezTo>
                    <a:pt x="37059" y="76587"/>
                    <a:pt x="37154" y="76587"/>
                    <a:pt x="37344" y="76587"/>
                  </a:cubicBezTo>
                  <a:cubicBezTo>
                    <a:pt x="37439" y="76587"/>
                    <a:pt x="37535" y="76587"/>
                    <a:pt x="37725" y="76491"/>
                  </a:cubicBezTo>
                  <a:lnTo>
                    <a:pt x="37821" y="76491"/>
                  </a:lnTo>
                  <a:cubicBezTo>
                    <a:pt x="37821" y="76491"/>
                    <a:pt x="38678" y="76206"/>
                    <a:pt x="39154" y="76015"/>
                  </a:cubicBezTo>
                  <a:cubicBezTo>
                    <a:pt x="39249" y="76015"/>
                    <a:pt x="39249" y="76015"/>
                    <a:pt x="39344" y="76015"/>
                  </a:cubicBezTo>
                  <a:cubicBezTo>
                    <a:pt x="50108" y="71634"/>
                    <a:pt x="83540" y="47154"/>
                    <a:pt x="88398" y="39249"/>
                  </a:cubicBezTo>
                  <a:lnTo>
                    <a:pt x="88398" y="39249"/>
                  </a:lnTo>
                  <a:cubicBezTo>
                    <a:pt x="91732" y="34867"/>
                    <a:pt x="90494" y="26676"/>
                    <a:pt x="85350" y="19722"/>
                  </a:cubicBez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grpSp>
        <p:nvGrpSpPr>
          <p:cNvPr id="122" name="Google Shape;122;p28"/>
          <p:cNvGrpSpPr/>
          <p:nvPr/>
        </p:nvGrpSpPr>
        <p:grpSpPr>
          <a:xfrm>
            <a:off x="2884960" y="3553845"/>
            <a:ext cx="368619" cy="670559"/>
            <a:chOff x="3744789" y="4166179"/>
            <a:chExt cx="368618" cy="670559"/>
          </a:xfrm>
        </p:grpSpPr>
        <p:sp>
          <p:nvSpPr>
            <p:cNvPr id="123" name="Google Shape;123;p28"/>
            <p:cNvSpPr/>
            <p:nvPr/>
          </p:nvSpPr>
          <p:spPr>
            <a:xfrm>
              <a:off x="3758697" y="4501190"/>
              <a:ext cx="349392" cy="335548"/>
            </a:xfrm>
            <a:custGeom>
              <a:rect b="b" l="l" r="r" t="t"/>
              <a:pathLst>
                <a:path extrusionOk="0" h="335548" w="349392">
                  <a:moveTo>
                    <a:pt x="16108" y="335611"/>
                  </a:moveTo>
                  <a:cubicBezTo>
                    <a:pt x="7250" y="335611"/>
                    <a:pt x="106" y="328467"/>
                    <a:pt x="106" y="319609"/>
                  </a:cubicBezTo>
                  <a:cubicBezTo>
                    <a:pt x="106" y="319419"/>
                    <a:pt x="106" y="319133"/>
                    <a:pt x="106" y="318942"/>
                  </a:cubicBezTo>
                  <a:cubicBezTo>
                    <a:pt x="4011" y="222835"/>
                    <a:pt x="10964" y="147588"/>
                    <a:pt x="21061" y="119870"/>
                  </a:cubicBezTo>
                  <a:cubicBezTo>
                    <a:pt x="42587" y="34812"/>
                    <a:pt x="129074" y="-16623"/>
                    <a:pt x="214037" y="4998"/>
                  </a:cubicBezTo>
                  <a:cubicBezTo>
                    <a:pt x="270521" y="19286"/>
                    <a:pt x="314621" y="63387"/>
                    <a:pt x="328909" y="119870"/>
                  </a:cubicBezTo>
                  <a:cubicBezTo>
                    <a:pt x="338815" y="147588"/>
                    <a:pt x="345578" y="222644"/>
                    <a:pt x="349483" y="318657"/>
                  </a:cubicBezTo>
                  <a:cubicBezTo>
                    <a:pt x="349864" y="327419"/>
                    <a:pt x="343101" y="334849"/>
                    <a:pt x="334338" y="335325"/>
                  </a:cubicBezTo>
                  <a:cubicBezTo>
                    <a:pt x="334052" y="335325"/>
                    <a:pt x="333862" y="335325"/>
                    <a:pt x="333576" y="335325"/>
                  </a:cubicBezTo>
                  <a:cubicBezTo>
                    <a:pt x="269473" y="335611"/>
                    <a:pt x="76687" y="335611"/>
                    <a:pt x="16108" y="335611"/>
                  </a:cubicBezTo>
                </a:path>
              </a:pathLst>
            </a:custGeom>
            <a:solidFill>
              <a:srgbClr val="FFC3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24" name="Google Shape;124;p28"/>
            <p:cNvSpPr/>
            <p:nvPr/>
          </p:nvSpPr>
          <p:spPr>
            <a:xfrm>
              <a:off x="3816799" y="4308863"/>
              <a:ext cx="234314" cy="156985"/>
            </a:xfrm>
            <a:custGeom>
              <a:rect b="b" l="l" r="r" t="t"/>
              <a:pathLst>
                <a:path extrusionOk="0" h="156985" w="234314">
                  <a:moveTo>
                    <a:pt x="234421" y="63"/>
                  </a:moveTo>
                  <a:lnTo>
                    <a:pt x="234421" y="41592"/>
                  </a:lnTo>
                  <a:cubicBezTo>
                    <a:pt x="233469" y="106267"/>
                    <a:pt x="180319" y="157988"/>
                    <a:pt x="115549" y="157035"/>
                  </a:cubicBezTo>
                  <a:cubicBezTo>
                    <a:pt x="52208" y="156082"/>
                    <a:pt x="1058" y="104933"/>
                    <a:pt x="106" y="41592"/>
                  </a:cubicBezTo>
                  <a:lnTo>
                    <a:pt x="106" y="63"/>
                  </a:lnTo>
                  <a:lnTo>
                    <a:pt x="234421" y="63"/>
                  </a:lnTo>
                  <a:close/>
                </a:path>
              </a:pathLst>
            </a:custGeom>
            <a:solidFill>
              <a:srgbClr val="FFC3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25" name="Google Shape;125;p28"/>
            <p:cNvSpPr/>
            <p:nvPr/>
          </p:nvSpPr>
          <p:spPr>
            <a:xfrm>
              <a:off x="3744789" y="4166179"/>
              <a:ext cx="368618" cy="210311"/>
            </a:xfrm>
            <a:custGeom>
              <a:rect b="b" l="l" r="r" t="t"/>
              <a:pathLst>
                <a:path extrusionOk="0" h="210311" w="368618">
                  <a:moveTo>
                    <a:pt x="368724" y="18922"/>
                  </a:moveTo>
                  <a:lnTo>
                    <a:pt x="368724" y="191515"/>
                  </a:lnTo>
                  <a:cubicBezTo>
                    <a:pt x="368724" y="201898"/>
                    <a:pt x="360247" y="210375"/>
                    <a:pt x="349865" y="210375"/>
                  </a:cubicBezTo>
                  <a:cubicBezTo>
                    <a:pt x="339483" y="210375"/>
                    <a:pt x="331005" y="201898"/>
                    <a:pt x="331005" y="191515"/>
                  </a:cubicBezTo>
                  <a:lnTo>
                    <a:pt x="331005" y="37686"/>
                  </a:lnTo>
                  <a:lnTo>
                    <a:pt x="306812" y="37686"/>
                  </a:lnTo>
                  <a:lnTo>
                    <a:pt x="306812" y="104457"/>
                  </a:lnTo>
                  <a:lnTo>
                    <a:pt x="71640" y="104457"/>
                  </a:lnTo>
                  <a:lnTo>
                    <a:pt x="71640" y="37686"/>
                  </a:lnTo>
                  <a:lnTo>
                    <a:pt x="19157" y="37686"/>
                  </a:lnTo>
                  <a:cubicBezTo>
                    <a:pt x="8775" y="37782"/>
                    <a:pt x="202" y="29495"/>
                    <a:pt x="107" y="19113"/>
                  </a:cubicBezTo>
                  <a:cubicBezTo>
                    <a:pt x="12" y="8731"/>
                    <a:pt x="8298" y="158"/>
                    <a:pt x="18681" y="63"/>
                  </a:cubicBezTo>
                  <a:cubicBezTo>
                    <a:pt x="18871" y="63"/>
                    <a:pt x="19062" y="63"/>
                    <a:pt x="19157" y="63"/>
                  </a:cubicBezTo>
                  <a:lnTo>
                    <a:pt x="349865" y="63"/>
                  </a:lnTo>
                  <a:cubicBezTo>
                    <a:pt x="360247" y="63"/>
                    <a:pt x="368724" y="8445"/>
                    <a:pt x="368724" y="18827"/>
                  </a:cubicBezTo>
                </a:path>
              </a:pathLst>
            </a:custGeom>
            <a:solidFill>
              <a:srgbClr val="FFC3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grpSp>
        <p:nvGrpSpPr>
          <p:cNvPr id="126" name="Google Shape;126;p28"/>
          <p:cNvGrpSpPr/>
          <p:nvPr/>
        </p:nvGrpSpPr>
        <p:grpSpPr>
          <a:xfrm>
            <a:off x="1920479" y="3478336"/>
            <a:ext cx="620635" cy="677076"/>
            <a:chOff x="3531627" y="3563759"/>
            <a:chExt cx="620635" cy="677076"/>
          </a:xfrm>
        </p:grpSpPr>
        <p:sp>
          <p:nvSpPr>
            <p:cNvPr id="127" name="Google Shape;127;p28"/>
            <p:cNvSpPr/>
            <p:nvPr/>
          </p:nvSpPr>
          <p:spPr>
            <a:xfrm>
              <a:off x="3577626" y="3776743"/>
              <a:ext cx="533399" cy="464092"/>
            </a:xfrm>
            <a:custGeom>
              <a:rect b="b" l="l" r="r" t="t"/>
              <a:pathLst>
                <a:path extrusionOk="0" h="464092" w="533399">
                  <a:moveTo>
                    <a:pt x="510540" y="418563"/>
                  </a:moveTo>
                  <a:lnTo>
                    <a:pt x="268510" y="418563"/>
                  </a:lnTo>
                  <a:cubicBezTo>
                    <a:pt x="272891" y="418563"/>
                    <a:pt x="277273" y="418087"/>
                    <a:pt x="281654" y="417325"/>
                  </a:cubicBezTo>
                  <a:cubicBezTo>
                    <a:pt x="328994" y="408943"/>
                    <a:pt x="498729" y="405705"/>
                    <a:pt x="500444" y="405609"/>
                  </a:cubicBezTo>
                  <a:cubicBezTo>
                    <a:pt x="513016" y="405419"/>
                    <a:pt x="523018" y="394941"/>
                    <a:pt x="522827" y="382368"/>
                  </a:cubicBezTo>
                  <a:cubicBezTo>
                    <a:pt x="522637" y="369795"/>
                    <a:pt x="512255" y="359699"/>
                    <a:pt x="499586" y="359985"/>
                  </a:cubicBezTo>
                  <a:cubicBezTo>
                    <a:pt x="493966" y="360080"/>
                    <a:pt x="389382" y="362080"/>
                    <a:pt x="319945" y="367319"/>
                  </a:cubicBezTo>
                  <a:cubicBezTo>
                    <a:pt x="407194" y="326076"/>
                    <a:pt x="479774" y="337886"/>
                    <a:pt x="480536" y="338077"/>
                  </a:cubicBezTo>
                  <a:lnTo>
                    <a:pt x="481394" y="338268"/>
                  </a:lnTo>
                  <a:cubicBezTo>
                    <a:pt x="488061" y="339410"/>
                    <a:pt x="494824" y="337601"/>
                    <a:pt x="500062" y="333315"/>
                  </a:cubicBezTo>
                  <a:cubicBezTo>
                    <a:pt x="505301" y="329028"/>
                    <a:pt x="508254" y="322551"/>
                    <a:pt x="508254" y="315789"/>
                  </a:cubicBezTo>
                  <a:lnTo>
                    <a:pt x="508254" y="25085"/>
                  </a:lnTo>
                  <a:cubicBezTo>
                    <a:pt x="508254" y="14036"/>
                    <a:pt x="500348" y="4607"/>
                    <a:pt x="489490" y="2607"/>
                  </a:cubicBezTo>
                  <a:lnTo>
                    <a:pt x="488728" y="2607"/>
                  </a:lnTo>
                  <a:cubicBezTo>
                    <a:pt x="484537" y="1749"/>
                    <a:pt x="383572" y="-15586"/>
                    <a:pt x="269272" y="52041"/>
                  </a:cubicBezTo>
                  <a:lnTo>
                    <a:pt x="268891" y="52327"/>
                  </a:lnTo>
                  <a:cubicBezTo>
                    <a:pt x="265748" y="54232"/>
                    <a:pt x="261747" y="54232"/>
                    <a:pt x="258699" y="52232"/>
                  </a:cubicBezTo>
                  <a:cubicBezTo>
                    <a:pt x="187261" y="1940"/>
                    <a:pt x="93345" y="2130"/>
                    <a:pt x="48196" y="2226"/>
                  </a:cubicBezTo>
                  <a:lnTo>
                    <a:pt x="43339" y="2226"/>
                  </a:lnTo>
                  <a:cubicBezTo>
                    <a:pt x="30766" y="2226"/>
                    <a:pt x="20574" y="12417"/>
                    <a:pt x="20574" y="24990"/>
                  </a:cubicBezTo>
                  <a:lnTo>
                    <a:pt x="20574" y="315693"/>
                  </a:lnTo>
                  <a:cubicBezTo>
                    <a:pt x="20574" y="328266"/>
                    <a:pt x="30766" y="338458"/>
                    <a:pt x="43339" y="338458"/>
                  </a:cubicBezTo>
                  <a:lnTo>
                    <a:pt x="48292" y="338458"/>
                  </a:lnTo>
                  <a:cubicBezTo>
                    <a:pt x="83820" y="338458"/>
                    <a:pt x="153162" y="338268"/>
                    <a:pt x="209836" y="366747"/>
                  </a:cubicBezTo>
                  <a:cubicBezTo>
                    <a:pt x="140970" y="361699"/>
                    <a:pt x="40577" y="360175"/>
                    <a:pt x="35052" y="360080"/>
                  </a:cubicBezTo>
                  <a:lnTo>
                    <a:pt x="34671" y="360080"/>
                  </a:lnTo>
                  <a:cubicBezTo>
                    <a:pt x="22193" y="360080"/>
                    <a:pt x="12097" y="370081"/>
                    <a:pt x="11906" y="382559"/>
                  </a:cubicBezTo>
                  <a:cubicBezTo>
                    <a:pt x="11716" y="395132"/>
                    <a:pt x="21812" y="405514"/>
                    <a:pt x="34385" y="405705"/>
                  </a:cubicBezTo>
                  <a:cubicBezTo>
                    <a:pt x="36100" y="405705"/>
                    <a:pt x="206121" y="408372"/>
                    <a:pt x="251746" y="417135"/>
                  </a:cubicBezTo>
                  <a:cubicBezTo>
                    <a:pt x="256508" y="418087"/>
                    <a:pt x="261366" y="418563"/>
                    <a:pt x="266224" y="418563"/>
                  </a:cubicBezTo>
                  <a:lnTo>
                    <a:pt x="22765" y="418563"/>
                  </a:lnTo>
                  <a:cubicBezTo>
                    <a:pt x="10192" y="418563"/>
                    <a:pt x="0" y="428755"/>
                    <a:pt x="0" y="441328"/>
                  </a:cubicBezTo>
                  <a:cubicBezTo>
                    <a:pt x="0" y="453901"/>
                    <a:pt x="10192" y="464093"/>
                    <a:pt x="22765" y="464093"/>
                  </a:cubicBezTo>
                  <a:lnTo>
                    <a:pt x="510635" y="464093"/>
                  </a:lnTo>
                  <a:cubicBezTo>
                    <a:pt x="523208" y="464093"/>
                    <a:pt x="533400" y="453901"/>
                    <a:pt x="533400" y="441328"/>
                  </a:cubicBezTo>
                  <a:cubicBezTo>
                    <a:pt x="533400" y="428755"/>
                    <a:pt x="523208" y="418563"/>
                    <a:pt x="510635" y="418563"/>
                  </a:cubicBezTo>
                  <a:close/>
                  <a:moveTo>
                    <a:pt x="66199" y="47850"/>
                  </a:moveTo>
                  <a:cubicBezTo>
                    <a:pt x="110300" y="48422"/>
                    <a:pt x="180880" y="52994"/>
                    <a:pt x="232696" y="89665"/>
                  </a:cubicBezTo>
                  <a:lnTo>
                    <a:pt x="233077" y="89951"/>
                  </a:lnTo>
                  <a:cubicBezTo>
                    <a:pt x="250984" y="102048"/>
                    <a:pt x="274320" y="102524"/>
                    <a:pt x="292703" y="91284"/>
                  </a:cubicBezTo>
                  <a:cubicBezTo>
                    <a:pt x="365188" y="48517"/>
                    <a:pt x="431864" y="44802"/>
                    <a:pt x="462724" y="45945"/>
                  </a:cubicBezTo>
                  <a:lnTo>
                    <a:pt x="462724" y="290928"/>
                  </a:lnTo>
                  <a:cubicBezTo>
                    <a:pt x="424815" y="289690"/>
                    <a:pt x="350520" y="294834"/>
                    <a:pt x="269367" y="342840"/>
                  </a:cubicBezTo>
                  <a:lnTo>
                    <a:pt x="268986" y="343125"/>
                  </a:lnTo>
                  <a:cubicBezTo>
                    <a:pt x="265843" y="345030"/>
                    <a:pt x="261842" y="345030"/>
                    <a:pt x="258794" y="343030"/>
                  </a:cubicBezTo>
                  <a:cubicBezTo>
                    <a:pt x="195834" y="298644"/>
                    <a:pt x="115348" y="293595"/>
                    <a:pt x="66199" y="293024"/>
                  </a:cubicBezTo>
                  <a:lnTo>
                    <a:pt x="66199" y="47946"/>
                  </a:lnTo>
                  <a:close/>
                </a:path>
              </a:pathLst>
            </a:custGeom>
            <a:solidFill>
              <a:srgbClr val="FFC3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28" name="Google Shape;128;p28"/>
            <p:cNvSpPr/>
            <p:nvPr/>
          </p:nvSpPr>
          <p:spPr>
            <a:xfrm>
              <a:off x="3531627" y="3563759"/>
              <a:ext cx="620635" cy="202445"/>
            </a:xfrm>
            <a:custGeom>
              <a:rect b="b" l="l" r="r" t="t"/>
              <a:pathLst>
                <a:path extrusionOk="0" h="202445" w="620635">
                  <a:moveTo>
                    <a:pt x="609022" y="159678"/>
                  </a:moveTo>
                  <a:lnTo>
                    <a:pt x="324510" y="2802"/>
                  </a:lnTo>
                  <a:cubicBezTo>
                    <a:pt x="320033" y="325"/>
                    <a:pt x="315080" y="-437"/>
                    <a:pt x="310413" y="230"/>
                  </a:cubicBezTo>
                  <a:cubicBezTo>
                    <a:pt x="305746" y="-437"/>
                    <a:pt x="300793" y="325"/>
                    <a:pt x="296316" y="2802"/>
                  </a:cubicBezTo>
                  <a:lnTo>
                    <a:pt x="11804" y="159678"/>
                  </a:lnTo>
                  <a:cubicBezTo>
                    <a:pt x="755" y="165774"/>
                    <a:pt x="-3245" y="179586"/>
                    <a:pt x="2851" y="190635"/>
                  </a:cubicBezTo>
                  <a:cubicBezTo>
                    <a:pt x="7042" y="198159"/>
                    <a:pt x="14757" y="202446"/>
                    <a:pt x="22853" y="202446"/>
                  </a:cubicBezTo>
                  <a:cubicBezTo>
                    <a:pt x="26568" y="202446"/>
                    <a:pt x="30378" y="201493"/>
                    <a:pt x="33807" y="199588"/>
                  </a:cubicBezTo>
                  <a:lnTo>
                    <a:pt x="310318" y="47093"/>
                  </a:lnTo>
                  <a:lnTo>
                    <a:pt x="586828" y="199588"/>
                  </a:lnTo>
                  <a:cubicBezTo>
                    <a:pt x="590353" y="201493"/>
                    <a:pt x="594067" y="202446"/>
                    <a:pt x="597782" y="202446"/>
                  </a:cubicBezTo>
                  <a:cubicBezTo>
                    <a:pt x="605783" y="202446"/>
                    <a:pt x="613594" y="198159"/>
                    <a:pt x="617785" y="190635"/>
                  </a:cubicBezTo>
                  <a:cubicBezTo>
                    <a:pt x="623881" y="179586"/>
                    <a:pt x="619880" y="165774"/>
                    <a:pt x="608831" y="159678"/>
                  </a:cubicBezTo>
                  <a:close/>
                </a:path>
              </a:pathLst>
            </a:custGeom>
            <a:solidFill>
              <a:srgbClr val="FFC3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grpSp>
        <p:nvGrpSpPr>
          <p:cNvPr id="129" name="Google Shape;129;p28"/>
          <p:cNvGrpSpPr/>
          <p:nvPr/>
        </p:nvGrpSpPr>
        <p:grpSpPr>
          <a:xfrm>
            <a:off x="3687347" y="3467381"/>
            <a:ext cx="573608" cy="668089"/>
            <a:chOff x="4390007" y="3568746"/>
            <a:chExt cx="573608" cy="668089"/>
          </a:xfrm>
        </p:grpSpPr>
        <p:sp>
          <p:nvSpPr>
            <p:cNvPr id="130" name="Google Shape;130;p28"/>
            <p:cNvSpPr/>
            <p:nvPr/>
          </p:nvSpPr>
          <p:spPr>
            <a:xfrm>
              <a:off x="4445354" y="3594279"/>
              <a:ext cx="223742" cy="223742"/>
            </a:xfrm>
            <a:custGeom>
              <a:rect b="b" l="l" r="r" t="t"/>
              <a:pathLst>
                <a:path extrusionOk="0" h="223742" w="223742">
                  <a:moveTo>
                    <a:pt x="223742" y="111823"/>
                  </a:moveTo>
                  <a:cubicBezTo>
                    <a:pt x="223742" y="173641"/>
                    <a:pt x="173641" y="223647"/>
                    <a:pt x="111919" y="223742"/>
                  </a:cubicBezTo>
                  <a:cubicBezTo>
                    <a:pt x="50101" y="223742"/>
                    <a:pt x="95" y="173641"/>
                    <a:pt x="0" y="111919"/>
                  </a:cubicBezTo>
                  <a:cubicBezTo>
                    <a:pt x="0" y="50101"/>
                    <a:pt x="50101" y="95"/>
                    <a:pt x="111824" y="0"/>
                  </a:cubicBezTo>
                  <a:lnTo>
                    <a:pt x="111824" y="0"/>
                  </a:lnTo>
                  <a:cubicBezTo>
                    <a:pt x="173641" y="0"/>
                    <a:pt x="223647" y="50101"/>
                    <a:pt x="223647" y="111823"/>
                  </a:cubicBezTo>
                  <a:lnTo>
                    <a:pt x="223647" y="111823"/>
                  </a:lnTo>
                </a:path>
              </a:pathLst>
            </a:custGeom>
            <a:solidFill>
              <a:srgbClr val="FFC3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31" name="Google Shape;131;p28"/>
            <p:cNvSpPr/>
            <p:nvPr/>
          </p:nvSpPr>
          <p:spPr>
            <a:xfrm>
              <a:off x="4390007" y="3844123"/>
              <a:ext cx="573608" cy="392712"/>
            </a:xfrm>
            <a:custGeom>
              <a:rect b="b" l="l" r="r" t="t"/>
              <a:pathLst>
                <a:path extrusionOk="0" h="392712" w="573608">
                  <a:moveTo>
                    <a:pt x="573602" y="370233"/>
                  </a:moveTo>
                  <a:cubicBezTo>
                    <a:pt x="571030" y="263553"/>
                    <a:pt x="564743" y="175542"/>
                    <a:pt x="554647" y="147158"/>
                  </a:cubicBezTo>
                  <a:cubicBezTo>
                    <a:pt x="546360" y="113630"/>
                    <a:pt x="525215" y="84769"/>
                    <a:pt x="495782" y="66576"/>
                  </a:cubicBezTo>
                  <a:cubicBezTo>
                    <a:pt x="433679" y="28381"/>
                    <a:pt x="352431" y="47621"/>
                    <a:pt x="314141" y="109725"/>
                  </a:cubicBezTo>
                  <a:cubicBezTo>
                    <a:pt x="352526" y="110487"/>
                    <a:pt x="383197" y="141824"/>
                    <a:pt x="383197" y="180114"/>
                  </a:cubicBezTo>
                  <a:cubicBezTo>
                    <a:pt x="383197" y="213737"/>
                    <a:pt x="359670" y="241741"/>
                    <a:pt x="328238" y="248885"/>
                  </a:cubicBezTo>
                  <a:cubicBezTo>
                    <a:pt x="327571" y="249075"/>
                    <a:pt x="326904" y="249171"/>
                    <a:pt x="326237" y="249361"/>
                  </a:cubicBezTo>
                  <a:cubicBezTo>
                    <a:pt x="324332" y="249742"/>
                    <a:pt x="322427" y="250028"/>
                    <a:pt x="320427" y="250218"/>
                  </a:cubicBezTo>
                  <a:cubicBezTo>
                    <a:pt x="320046" y="250218"/>
                    <a:pt x="319665" y="250218"/>
                    <a:pt x="319284" y="250313"/>
                  </a:cubicBezTo>
                  <a:cubicBezTo>
                    <a:pt x="317093" y="250504"/>
                    <a:pt x="314903" y="250599"/>
                    <a:pt x="312712" y="250695"/>
                  </a:cubicBezTo>
                  <a:cubicBezTo>
                    <a:pt x="303092" y="250695"/>
                    <a:pt x="293471" y="248694"/>
                    <a:pt x="284613" y="244884"/>
                  </a:cubicBezTo>
                  <a:lnTo>
                    <a:pt x="284613" y="244884"/>
                  </a:lnTo>
                  <a:cubicBezTo>
                    <a:pt x="259086" y="233835"/>
                    <a:pt x="242417" y="208785"/>
                    <a:pt x="242132" y="180971"/>
                  </a:cubicBezTo>
                  <a:cubicBezTo>
                    <a:pt x="241751" y="142014"/>
                    <a:pt x="272993" y="110201"/>
                    <a:pt x="311950" y="109820"/>
                  </a:cubicBezTo>
                  <a:cubicBezTo>
                    <a:pt x="297472" y="57718"/>
                    <a:pt x="256133" y="17522"/>
                    <a:pt x="203651" y="4473"/>
                  </a:cubicBezTo>
                  <a:cubicBezTo>
                    <a:pt x="123260" y="-15529"/>
                    <a:pt x="41916" y="33429"/>
                    <a:pt x="22009" y="113820"/>
                  </a:cubicBezTo>
                  <a:cubicBezTo>
                    <a:pt x="10293" y="146205"/>
                    <a:pt x="3054" y="246027"/>
                    <a:pt x="6" y="367090"/>
                  </a:cubicBezTo>
                  <a:cubicBezTo>
                    <a:pt x="-280" y="380996"/>
                    <a:pt x="9436" y="392617"/>
                    <a:pt x="21723" y="392617"/>
                  </a:cubicBezTo>
                  <a:lnTo>
                    <a:pt x="233940" y="392617"/>
                  </a:lnTo>
                  <a:cubicBezTo>
                    <a:pt x="235274" y="354708"/>
                    <a:pt x="238417" y="322989"/>
                    <a:pt x="243370" y="310797"/>
                  </a:cubicBezTo>
                  <a:cubicBezTo>
                    <a:pt x="243370" y="310130"/>
                    <a:pt x="243656" y="309464"/>
                    <a:pt x="244132" y="308988"/>
                  </a:cubicBezTo>
                  <a:cubicBezTo>
                    <a:pt x="249371" y="294795"/>
                    <a:pt x="263658" y="283175"/>
                    <a:pt x="282613" y="277079"/>
                  </a:cubicBezTo>
                  <a:lnTo>
                    <a:pt x="282613" y="277079"/>
                  </a:lnTo>
                  <a:cubicBezTo>
                    <a:pt x="292233" y="273936"/>
                    <a:pt x="302234" y="272412"/>
                    <a:pt x="312426" y="272507"/>
                  </a:cubicBezTo>
                  <a:lnTo>
                    <a:pt x="312807" y="272507"/>
                  </a:lnTo>
                  <a:cubicBezTo>
                    <a:pt x="318998" y="272507"/>
                    <a:pt x="325094" y="273078"/>
                    <a:pt x="331190" y="274221"/>
                  </a:cubicBezTo>
                  <a:lnTo>
                    <a:pt x="331381" y="274221"/>
                  </a:lnTo>
                  <a:cubicBezTo>
                    <a:pt x="357289" y="279079"/>
                    <a:pt x="377291" y="293747"/>
                    <a:pt x="382244" y="311940"/>
                  </a:cubicBezTo>
                  <a:lnTo>
                    <a:pt x="382244" y="312226"/>
                  </a:lnTo>
                  <a:cubicBezTo>
                    <a:pt x="387102" y="325180"/>
                    <a:pt x="390055" y="356231"/>
                    <a:pt x="391388" y="392712"/>
                  </a:cubicBezTo>
                  <a:lnTo>
                    <a:pt x="554647" y="392712"/>
                  </a:lnTo>
                  <a:cubicBezTo>
                    <a:pt x="565315" y="392712"/>
                    <a:pt x="573887" y="382616"/>
                    <a:pt x="573602" y="370424"/>
                  </a:cubicBezTo>
                  <a:lnTo>
                    <a:pt x="573602" y="370424"/>
                  </a:lnTo>
                  <a:close/>
                </a:path>
              </a:pathLst>
            </a:custGeom>
            <a:solidFill>
              <a:srgbClr val="FFC3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32" name="Google Shape;132;p28"/>
            <p:cNvSpPr/>
            <p:nvPr/>
          </p:nvSpPr>
          <p:spPr>
            <a:xfrm>
              <a:off x="4717673" y="3671145"/>
              <a:ext cx="196977" cy="196977"/>
            </a:xfrm>
            <a:custGeom>
              <a:rect b="b" l="l" r="r" t="t"/>
              <a:pathLst>
                <a:path extrusionOk="0" h="196977" w="196977">
                  <a:moveTo>
                    <a:pt x="196977" y="98488"/>
                  </a:moveTo>
                  <a:cubicBezTo>
                    <a:pt x="196977" y="152876"/>
                    <a:pt x="152876" y="196977"/>
                    <a:pt x="98489" y="196977"/>
                  </a:cubicBezTo>
                  <a:cubicBezTo>
                    <a:pt x="44101" y="196977"/>
                    <a:pt x="0" y="152876"/>
                    <a:pt x="0" y="98488"/>
                  </a:cubicBezTo>
                  <a:cubicBezTo>
                    <a:pt x="0" y="44101"/>
                    <a:pt x="44101" y="0"/>
                    <a:pt x="98489" y="0"/>
                  </a:cubicBezTo>
                  <a:lnTo>
                    <a:pt x="98489" y="0"/>
                  </a:lnTo>
                  <a:cubicBezTo>
                    <a:pt x="152876" y="0"/>
                    <a:pt x="196977" y="44101"/>
                    <a:pt x="196977" y="98488"/>
                  </a:cubicBezTo>
                </a:path>
              </a:pathLst>
            </a:custGeom>
            <a:solidFill>
              <a:srgbClr val="FFC3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33" name="Google Shape;133;p28"/>
            <p:cNvSpPr/>
            <p:nvPr/>
          </p:nvSpPr>
          <p:spPr>
            <a:xfrm>
              <a:off x="4702148" y="3953942"/>
              <a:ext cx="2095" cy="2286"/>
            </a:xfrm>
            <a:custGeom>
              <a:rect b="b" l="l" r="r" t="t"/>
              <a:pathLst>
                <a:path extrusionOk="0" h="2286" w="2095">
                  <a:moveTo>
                    <a:pt x="2096" y="0"/>
                  </a:moveTo>
                  <a:cubicBezTo>
                    <a:pt x="1524" y="667"/>
                    <a:pt x="1048" y="1429"/>
                    <a:pt x="762" y="2286"/>
                  </a:cubicBezTo>
                  <a:cubicBezTo>
                    <a:pt x="571" y="1524"/>
                    <a:pt x="286" y="762"/>
                    <a:pt x="0" y="0"/>
                  </a:cubicBezTo>
                  <a:lnTo>
                    <a:pt x="2096" y="0"/>
                  </a:lnTo>
                  <a:close/>
                </a:path>
              </a:pathLst>
            </a:custGeom>
            <a:solidFill>
              <a:srgbClr val="FFC3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34" name="Google Shape;134;p28"/>
            <p:cNvSpPr/>
            <p:nvPr/>
          </p:nvSpPr>
          <p:spPr>
            <a:xfrm>
              <a:off x="4696617" y="3568746"/>
              <a:ext cx="90255" cy="76979"/>
            </a:xfrm>
            <a:custGeom>
              <a:rect b="b" l="l" r="r" t="t"/>
              <a:pathLst>
                <a:path extrusionOk="0" h="76979" w="90255">
                  <a:moveTo>
                    <a:pt x="85446" y="19722"/>
                  </a:moveTo>
                  <a:cubicBezTo>
                    <a:pt x="80493" y="13055"/>
                    <a:pt x="73444" y="9721"/>
                    <a:pt x="68396" y="11054"/>
                  </a:cubicBezTo>
                  <a:cubicBezTo>
                    <a:pt x="68205" y="11054"/>
                    <a:pt x="68110" y="11054"/>
                    <a:pt x="67919" y="11150"/>
                  </a:cubicBezTo>
                  <a:cubicBezTo>
                    <a:pt x="63919" y="12007"/>
                    <a:pt x="54013" y="18389"/>
                    <a:pt x="43917" y="25818"/>
                  </a:cubicBezTo>
                  <a:cubicBezTo>
                    <a:pt x="39630" y="15627"/>
                    <a:pt x="35058" y="6578"/>
                    <a:pt x="32201" y="3720"/>
                  </a:cubicBezTo>
                  <a:lnTo>
                    <a:pt x="32201" y="3720"/>
                  </a:lnTo>
                  <a:cubicBezTo>
                    <a:pt x="28867" y="-471"/>
                    <a:pt x="20676" y="-1233"/>
                    <a:pt x="12675" y="2006"/>
                  </a:cubicBezTo>
                  <a:cubicBezTo>
                    <a:pt x="5055" y="5149"/>
                    <a:pt x="6" y="11054"/>
                    <a:pt x="6" y="16103"/>
                  </a:cubicBezTo>
                  <a:cubicBezTo>
                    <a:pt x="6" y="16293"/>
                    <a:pt x="6" y="16388"/>
                    <a:pt x="6" y="16579"/>
                  </a:cubicBezTo>
                  <a:cubicBezTo>
                    <a:pt x="-375" y="25247"/>
                    <a:pt x="16675" y="65633"/>
                    <a:pt x="23057" y="72872"/>
                  </a:cubicBezTo>
                  <a:lnTo>
                    <a:pt x="23057" y="72872"/>
                  </a:lnTo>
                  <a:cubicBezTo>
                    <a:pt x="23057" y="72872"/>
                    <a:pt x="23533" y="73253"/>
                    <a:pt x="23723" y="73443"/>
                  </a:cubicBezTo>
                  <a:cubicBezTo>
                    <a:pt x="27438" y="76587"/>
                    <a:pt x="32391" y="77634"/>
                    <a:pt x="36868" y="76587"/>
                  </a:cubicBezTo>
                  <a:cubicBezTo>
                    <a:pt x="37059" y="76587"/>
                    <a:pt x="37154" y="76587"/>
                    <a:pt x="37344" y="76587"/>
                  </a:cubicBezTo>
                  <a:cubicBezTo>
                    <a:pt x="37439" y="76587"/>
                    <a:pt x="37535" y="76587"/>
                    <a:pt x="37725" y="76491"/>
                  </a:cubicBezTo>
                  <a:lnTo>
                    <a:pt x="37821" y="76491"/>
                  </a:lnTo>
                  <a:cubicBezTo>
                    <a:pt x="37821" y="76491"/>
                    <a:pt x="38678" y="76205"/>
                    <a:pt x="39154" y="76015"/>
                  </a:cubicBezTo>
                  <a:cubicBezTo>
                    <a:pt x="39249" y="76015"/>
                    <a:pt x="39249" y="76015"/>
                    <a:pt x="39344" y="76015"/>
                  </a:cubicBezTo>
                  <a:cubicBezTo>
                    <a:pt x="50108" y="71634"/>
                    <a:pt x="83540" y="47154"/>
                    <a:pt x="88398" y="39249"/>
                  </a:cubicBezTo>
                  <a:lnTo>
                    <a:pt x="88398" y="39249"/>
                  </a:lnTo>
                  <a:cubicBezTo>
                    <a:pt x="91732" y="34867"/>
                    <a:pt x="90494" y="26676"/>
                    <a:pt x="85350" y="19722"/>
                  </a:cubicBezTo>
                  <a:close/>
                </a:path>
              </a:pathLst>
            </a:custGeom>
            <a:solidFill>
              <a:srgbClr val="FFC3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grpSp>
        <p:nvGrpSpPr>
          <p:cNvPr id="135" name="Google Shape;135;p28"/>
          <p:cNvGrpSpPr/>
          <p:nvPr/>
        </p:nvGrpSpPr>
        <p:grpSpPr>
          <a:xfrm>
            <a:off x="2940305" y="4416758"/>
            <a:ext cx="368619" cy="670559"/>
            <a:chOff x="3744789" y="5061529"/>
            <a:chExt cx="368618" cy="670559"/>
          </a:xfrm>
        </p:grpSpPr>
        <p:sp>
          <p:nvSpPr>
            <p:cNvPr id="136" name="Google Shape;136;p28"/>
            <p:cNvSpPr/>
            <p:nvPr/>
          </p:nvSpPr>
          <p:spPr>
            <a:xfrm>
              <a:off x="3758697" y="5396540"/>
              <a:ext cx="349392" cy="335548"/>
            </a:xfrm>
            <a:custGeom>
              <a:rect b="b" l="l" r="r" t="t"/>
              <a:pathLst>
                <a:path extrusionOk="0" h="335548" w="349392">
                  <a:moveTo>
                    <a:pt x="16108" y="335611"/>
                  </a:moveTo>
                  <a:cubicBezTo>
                    <a:pt x="7250" y="335611"/>
                    <a:pt x="106" y="328467"/>
                    <a:pt x="106" y="319609"/>
                  </a:cubicBezTo>
                  <a:cubicBezTo>
                    <a:pt x="106" y="319419"/>
                    <a:pt x="106" y="319133"/>
                    <a:pt x="106" y="318942"/>
                  </a:cubicBezTo>
                  <a:cubicBezTo>
                    <a:pt x="4011" y="222835"/>
                    <a:pt x="10964" y="147588"/>
                    <a:pt x="21061" y="119870"/>
                  </a:cubicBezTo>
                  <a:cubicBezTo>
                    <a:pt x="42587" y="34812"/>
                    <a:pt x="129074" y="-16623"/>
                    <a:pt x="214037" y="4998"/>
                  </a:cubicBezTo>
                  <a:cubicBezTo>
                    <a:pt x="270521" y="19286"/>
                    <a:pt x="314621" y="63387"/>
                    <a:pt x="328909" y="119870"/>
                  </a:cubicBezTo>
                  <a:cubicBezTo>
                    <a:pt x="338815" y="147588"/>
                    <a:pt x="345578" y="222644"/>
                    <a:pt x="349483" y="318657"/>
                  </a:cubicBezTo>
                  <a:cubicBezTo>
                    <a:pt x="349864" y="327419"/>
                    <a:pt x="343101" y="334849"/>
                    <a:pt x="334338" y="335325"/>
                  </a:cubicBezTo>
                  <a:cubicBezTo>
                    <a:pt x="334052" y="335325"/>
                    <a:pt x="333862" y="335325"/>
                    <a:pt x="333576" y="335325"/>
                  </a:cubicBezTo>
                  <a:cubicBezTo>
                    <a:pt x="269473" y="335611"/>
                    <a:pt x="76687" y="335611"/>
                    <a:pt x="16108" y="335611"/>
                  </a:cubicBezTo>
                </a:path>
              </a:pathLst>
            </a:custGeom>
            <a:solidFill>
              <a:srgbClr val="F9EB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37" name="Google Shape;137;p28"/>
            <p:cNvSpPr/>
            <p:nvPr/>
          </p:nvSpPr>
          <p:spPr>
            <a:xfrm>
              <a:off x="3816799" y="5204213"/>
              <a:ext cx="234314" cy="156985"/>
            </a:xfrm>
            <a:custGeom>
              <a:rect b="b" l="l" r="r" t="t"/>
              <a:pathLst>
                <a:path extrusionOk="0" h="156985" w="234314">
                  <a:moveTo>
                    <a:pt x="234421" y="63"/>
                  </a:moveTo>
                  <a:lnTo>
                    <a:pt x="234421" y="41592"/>
                  </a:lnTo>
                  <a:cubicBezTo>
                    <a:pt x="233469" y="106267"/>
                    <a:pt x="180319" y="157988"/>
                    <a:pt x="115549" y="157035"/>
                  </a:cubicBezTo>
                  <a:cubicBezTo>
                    <a:pt x="52208" y="156082"/>
                    <a:pt x="1058" y="104933"/>
                    <a:pt x="106" y="41592"/>
                  </a:cubicBezTo>
                  <a:lnTo>
                    <a:pt x="106" y="63"/>
                  </a:lnTo>
                  <a:lnTo>
                    <a:pt x="234421" y="63"/>
                  </a:lnTo>
                  <a:close/>
                </a:path>
              </a:pathLst>
            </a:custGeom>
            <a:solidFill>
              <a:srgbClr val="F9EB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38" name="Google Shape;138;p28"/>
            <p:cNvSpPr/>
            <p:nvPr/>
          </p:nvSpPr>
          <p:spPr>
            <a:xfrm>
              <a:off x="3744789" y="5061529"/>
              <a:ext cx="368618" cy="210311"/>
            </a:xfrm>
            <a:custGeom>
              <a:rect b="b" l="l" r="r" t="t"/>
              <a:pathLst>
                <a:path extrusionOk="0" h="210311" w="368618">
                  <a:moveTo>
                    <a:pt x="368724" y="18922"/>
                  </a:moveTo>
                  <a:lnTo>
                    <a:pt x="368724" y="191515"/>
                  </a:lnTo>
                  <a:cubicBezTo>
                    <a:pt x="368724" y="201898"/>
                    <a:pt x="360247" y="210375"/>
                    <a:pt x="349865" y="210375"/>
                  </a:cubicBezTo>
                  <a:cubicBezTo>
                    <a:pt x="339483" y="210375"/>
                    <a:pt x="331005" y="201898"/>
                    <a:pt x="331005" y="191515"/>
                  </a:cubicBezTo>
                  <a:lnTo>
                    <a:pt x="331005" y="37686"/>
                  </a:lnTo>
                  <a:lnTo>
                    <a:pt x="306812" y="37686"/>
                  </a:lnTo>
                  <a:lnTo>
                    <a:pt x="306812" y="104457"/>
                  </a:lnTo>
                  <a:lnTo>
                    <a:pt x="71640" y="104457"/>
                  </a:lnTo>
                  <a:lnTo>
                    <a:pt x="71640" y="37686"/>
                  </a:lnTo>
                  <a:lnTo>
                    <a:pt x="19157" y="37686"/>
                  </a:lnTo>
                  <a:cubicBezTo>
                    <a:pt x="8775" y="37782"/>
                    <a:pt x="202" y="29495"/>
                    <a:pt x="107" y="19113"/>
                  </a:cubicBezTo>
                  <a:cubicBezTo>
                    <a:pt x="12" y="8731"/>
                    <a:pt x="8298" y="158"/>
                    <a:pt x="18681" y="63"/>
                  </a:cubicBezTo>
                  <a:cubicBezTo>
                    <a:pt x="18871" y="63"/>
                    <a:pt x="19062" y="63"/>
                    <a:pt x="19157" y="63"/>
                  </a:cubicBezTo>
                  <a:lnTo>
                    <a:pt x="349865" y="63"/>
                  </a:lnTo>
                  <a:cubicBezTo>
                    <a:pt x="360247" y="63"/>
                    <a:pt x="368724" y="8445"/>
                    <a:pt x="368724" y="18827"/>
                  </a:cubicBezTo>
                </a:path>
              </a:pathLst>
            </a:custGeom>
            <a:solidFill>
              <a:srgbClr val="F9EB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grpSp>
        <p:nvGrpSpPr>
          <p:cNvPr id="139" name="Google Shape;139;p28"/>
          <p:cNvGrpSpPr/>
          <p:nvPr/>
        </p:nvGrpSpPr>
        <p:grpSpPr>
          <a:xfrm>
            <a:off x="1961715" y="4374833"/>
            <a:ext cx="620635" cy="677076"/>
            <a:chOff x="3531627" y="4459109"/>
            <a:chExt cx="620635" cy="677076"/>
          </a:xfrm>
        </p:grpSpPr>
        <p:sp>
          <p:nvSpPr>
            <p:cNvPr id="140" name="Google Shape;140;p28"/>
            <p:cNvSpPr/>
            <p:nvPr/>
          </p:nvSpPr>
          <p:spPr>
            <a:xfrm>
              <a:off x="3577626" y="4672093"/>
              <a:ext cx="533399" cy="464092"/>
            </a:xfrm>
            <a:custGeom>
              <a:rect b="b" l="l" r="r" t="t"/>
              <a:pathLst>
                <a:path extrusionOk="0" h="464092" w="533399">
                  <a:moveTo>
                    <a:pt x="510540" y="418563"/>
                  </a:moveTo>
                  <a:lnTo>
                    <a:pt x="268510" y="418563"/>
                  </a:lnTo>
                  <a:cubicBezTo>
                    <a:pt x="272891" y="418563"/>
                    <a:pt x="277273" y="418087"/>
                    <a:pt x="281654" y="417325"/>
                  </a:cubicBezTo>
                  <a:cubicBezTo>
                    <a:pt x="328994" y="408943"/>
                    <a:pt x="498729" y="405705"/>
                    <a:pt x="500444" y="405609"/>
                  </a:cubicBezTo>
                  <a:cubicBezTo>
                    <a:pt x="513016" y="405419"/>
                    <a:pt x="523018" y="394941"/>
                    <a:pt x="522827" y="382368"/>
                  </a:cubicBezTo>
                  <a:cubicBezTo>
                    <a:pt x="522637" y="369795"/>
                    <a:pt x="512255" y="359699"/>
                    <a:pt x="499586" y="359985"/>
                  </a:cubicBezTo>
                  <a:cubicBezTo>
                    <a:pt x="493966" y="360080"/>
                    <a:pt x="389382" y="362080"/>
                    <a:pt x="319945" y="367319"/>
                  </a:cubicBezTo>
                  <a:cubicBezTo>
                    <a:pt x="407194" y="326076"/>
                    <a:pt x="479774" y="337886"/>
                    <a:pt x="480536" y="338077"/>
                  </a:cubicBezTo>
                  <a:lnTo>
                    <a:pt x="481394" y="338268"/>
                  </a:lnTo>
                  <a:cubicBezTo>
                    <a:pt x="488061" y="339410"/>
                    <a:pt x="494824" y="337601"/>
                    <a:pt x="500062" y="333315"/>
                  </a:cubicBezTo>
                  <a:cubicBezTo>
                    <a:pt x="505301" y="329028"/>
                    <a:pt x="508254" y="322551"/>
                    <a:pt x="508254" y="315789"/>
                  </a:cubicBezTo>
                  <a:lnTo>
                    <a:pt x="508254" y="25085"/>
                  </a:lnTo>
                  <a:cubicBezTo>
                    <a:pt x="508254" y="14036"/>
                    <a:pt x="500348" y="4607"/>
                    <a:pt x="489490" y="2607"/>
                  </a:cubicBezTo>
                  <a:lnTo>
                    <a:pt x="488728" y="2607"/>
                  </a:lnTo>
                  <a:cubicBezTo>
                    <a:pt x="484537" y="1749"/>
                    <a:pt x="383572" y="-15586"/>
                    <a:pt x="269272" y="52041"/>
                  </a:cubicBezTo>
                  <a:lnTo>
                    <a:pt x="268891" y="52327"/>
                  </a:lnTo>
                  <a:cubicBezTo>
                    <a:pt x="265748" y="54232"/>
                    <a:pt x="261747" y="54232"/>
                    <a:pt x="258699" y="52232"/>
                  </a:cubicBezTo>
                  <a:cubicBezTo>
                    <a:pt x="187261" y="1940"/>
                    <a:pt x="93345" y="2130"/>
                    <a:pt x="48196" y="2226"/>
                  </a:cubicBezTo>
                  <a:lnTo>
                    <a:pt x="43339" y="2226"/>
                  </a:lnTo>
                  <a:cubicBezTo>
                    <a:pt x="30766" y="2226"/>
                    <a:pt x="20574" y="12417"/>
                    <a:pt x="20574" y="24990"/>
                  </a:cubicBezTo>
                  <a:lnTo>
                    <a:pt x="20574" y="315693"/>
                  </a:lnTo>
                  <a:cubicBezTo>
                    <a:pt x="20574" y="328266"/>
                    <a:pt x="30766" y="338458"/>
                    <a:pt x="43339" y="338458"/>
                  </a:cubicBezTo>
                  <a:lnTo>
                    <a:pt x="48292" y="338458"/>
                  </a:lnTo>
                  <a:cubicBezTo>
                    <a:pt x="83820" y="338458"/>
                    <a:pt x="153162" y="338268"/>
                    <a:pt x="209836" y="366747"/>
                  </a:cubicBezTo>
                  <a:cubicBezTo>
                    <a:pt x="140970" y="361699"/>
                    <a:pt x="40577" y="360175"/>
                    <a:pt x="35052" y="360080"/>
                  </a:cubicBezTo>
                  <a:lnTo>
                    <a:pt x="34671" y="360080"/>
                  </a:lnTo>
                  <a:cubicBezTo>
                    <a:pt x="22193" y="360080"/>
                    <a:pt x="12097" y="370081"/>
                    <a:pt x="11906" y="382559"/>
                  </a:cubicBezTo>
                  <a:cubicBezTo>
                    <a:pt x="11716" y="395132"/>
                    <a:pt x="21812" y="405514"/>
                    <a:pt x="34385" y="405705"/>
                  </a:cubicBezTo>
                  <a:cubicBezTo>
                    <a:pt x="36100" y="405705"/>
                    <a:pt x="206121" y="408372"/>
                    <a:pt x="251746" y="417135"/>
                  </a:cubicBezTo>
                  <a:cubicBezTo>
                    <a:pt x="256508" y="418087"/>
                    <a:pt x="261366" y="418563"/>
                    <a:pt x="266224" y="418563"/>
                  </a:cubicBezTo>
                  <a:lnTo>
                    <a:pt x="22765" y="418563"/>
                  </a:lnTo>
                  <a:cubicBezTo>
                    <a:pt x="10192" y="418563"/>
                    <a:pt x="0" y="428755"/>
                    <a:pt x="0" y="441328"/>
                  </a:cubicBezTo>
                  <a:cubicBezTo>
                    <a:pt x="0" y="453901"/>
                    <a:pt x="10192" y="464093"/>
                    <a:pt x="22765" y="464093"/>
                  </a:cubicBezTo>
                  <a:lnTo>
                    <a:pt x="510635" y="464093"/>
                  </a:lnTo>
                  <a:cubicBezTo>
                    <a:pt x="523208" y="464093"/>
                    <a:pt x="533400" y="453901"/>
                    <a:pt x="533400" y="441328"/>
                  </a:cubicBezTo>
                  <a:cubicBezTo>
                    <a:pt x="533400" y="428755"/>
                    <a:pt x="523208" y="418563"/>
                    <a:pt x="510635" y="418563"/>
                  </a:cubicBezTo>
                  <a:close/>
                  <a:moveTo>
                    <a:pt x="66199" y="47850"/>
                  </a:moveTo>
                  <a:cubicBezTo>
                    <a:pt x="110300" y="48422"/>
                    <a:pt x="180880" y="52994"/>
                    <a:pt x="232696" y="89665"/>
                  </a:cubicBezTo>
                  <a:lnTo>
                    <a:pt x="233077" y="89951"/>
                  </a:lnTo>
                  <a:cubicBezTo>
                    <a:pt x="250984" y="102048"/>
                    <a:pt x="274320" y="102524"/>
                    <a:pt x="292703" y="91284"/>
                  </a:cubicBezTo>
                  <a:cubicBezTo>
                    <a:pt x="365188" y="48517"/>
                    <a:pt x="431864" y="44802"/>
                    <a:pt x="462724" y="45945"/>
                  </a:cubicBezTo>
                  <a:lnTo>
                    <a:pt x="462724" y="290928"/>
                  </a:lnTo>
                  <a:cubicBezTo>
                    <a:pt x="424815" y="289690"/>
                    <a:pt x="350520" y="294834"/>
                    <a:pt x="269367" y="342840"/>
                  </a:cubicBezTo>
                  <a:lnTo>
                    <a:pt x="268986" y="343125"/>
                  </a:lnTo>
                  <a:cubicBezTo>
                    <a:pt x="265843" y="345030"/>
                    <a:pt x="261842" y="345030"/>
                    <a:pt x="258794" y="343030"/>
                  </a:cubicBezTo>
                  <a:cubicBezTo>
                    <a:pt x="195834" y="298644"/>
                    <a:pt x="115348" y="293595"/>
                    <a:pt x="66199" y="293024"/>
                  </a:cubicBezTo>
                  <a:lnTo>
                    <a:pt x="66199" y="47946"/>
                  </a:lnTo>
                  <a:close/>
                </a:path>
              </a:pathLst>
            </a:custGeom>
            <a:solidFill>
              <a:srgbClr val="F9EB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41" name="Google Shape;141;p28"/>
            <p:cNvSpPr/>
            <p:nvPr/>
          </p:nvSpPr>
          <p:spPr>
            <a:xfrm>
              <a:off x="3531627" y="4459109"/>
              <a:ext cx="620635" cy="202445"/>
            </a:xfrm>
            <a:custGeom>
              <a:rect b="b" l="l" r="r" t="t"/>
              <a:pathLst>
                <a:path extrusionOk="0" h="202445" w="620635">
                  <a:moveTo>
                    <a:pt x="609022" y="159678"/>
                  </a:moveTo>
                  <a:lnTo>
                    <a:pt x="324510" y="2802"/>
                  </a:lnTo>
                  <a:cubicBezTo>
                    <a:pt x="320033" y="325"/>
                    <a:pt x="315080" y="-437"/>
                    <a:pt x="310413" y="230"/>
                  </a:cubicBezTo>
                  <a:cubicBezTo>
                    <a:pt x="305746" y="-437"/>
                    <a:pt x="300793" y="325"/>
                    <a:pt x="296316" y="2802"/>
                  </a:cubicBezTo>
                  <a:lnTo>
                    <a:pt x="11804" y="159678"/>
                  </a:lnTo>
                  <a:cubicBezTo>
                    <a:pt x="755" y="165774"/>
                    <a:pt x="-3245" y="179586"/>
                    <a:pt x="2851" y="190635"/>
                  </a:cubicBezTo>
                  <a:cubicBezTo>
                    <a:pt x="7042" y="198159"/>
                    <a:pt x="14757" y="202446"/>
                    <a:pt x="22853" y="202446"/>
                  </a:cubicBezTo>
                  <a:cubicBezTo>
                    <a:pt x="26568" y="202446"/>
                    <a:pt x="30378" y="201493"/>
                    <a:pt x="33807" y="199588"/>
                  </a:cubicBezTo>
                  <a:lnTo>
                    <a:pt x="310318" y="47093"/>
                  </a:lnTo>
                  <a:lnTo>
                    <a:pt x="586828" y="199588"/>
                  </a:lnTo>
                  <a:cubicBezTo>
                    <a:pt x="590353" y="201493"/>
                    <a:pt x="594067" y="202446"/>
                    <a:pt x="597782" y="202446"/>
                  </a:cubicBezTo>
                  <a:cubicBezTo>
                    <a:pt x="605783" y="202446"/>
                    <a:pt x="613594" y="198159"/>
                    <a:pt x="617785" y="190635"/>
                  </a:cubicBezTo>
                  <a:cubicBezTo>
                    <a:pt x="623881" y="179586"/>
                    <a:pt x="619880" y="165774"/>
                    <a:pt x="608831" y="159678"/>
                  </a:cubicBezTo>
                  <a:close/>
                </a:path>
              </a:pathLst>
            </a:custGeom>
            <a:solidFill>
              <a:srgbClr val="F9EB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grpSp>
        <p:nvGrpSpPr>
          <p:cNvPr id="142" name="Google Shape;142;p28"/>
          <p:cNvGrpSpPr/>
          <p:nvPr/>
        </p:nvGrpSpPr>
        <p:grpSpPr>
          <a:xfrm>
            <a:off x="3661413" y="4382382"/>
            <a:ext cx="573608" cy="668089"/>
            <a:chOff x="4390007" y="4464096"/>
            <a:chExt cx="573608" cy="668089"/>
          </a:xfrm>
        </p:grpSpPr>
        <p:sp>
          <p:nvSpPr>
            <p:cNvPr id="143" name="Google Shape;143;p28"/>
            <p:cNvSpPr/>
            <p:nvPr/>
          </p:nvSpPr>
          <p:spPr>
            <a:xfrm>
              <a:off x="4445354" y="4489629"/>
              <a:ext cx="223742" cy="223742"/>
            </a:xfrm>
            <a:custGeom>
              <a:rect b="b" l="l" r="r" t="t"/>
              <a:pathLst>
                <a:path extrusionOk="0" h="223742" w="223742">
                  <a:moveTo>
                    <a:pt x="223742" y="111823"/>
                  </a:moveTo>
                  <a:cubicBezTo>
                    <a:pt x="223742" y="173641"/>
                    <a:pt x="173641" y="223647"/>
                    <a:pt x="111919" y="223742"/>
                  </a:cubicBezTo>
                  <a:cubicBezTo>
                    <a:pt x="50101" y="223742"/>
                    <a:pt x="95" y="173641"/>
                    <a:pt x="0" y="111919"/>
                  </a:cubicBezTo>
                  <a:cubicBezTo>
                    <a:pt x="0" y="50101"/>
                    <a:pt x="50101" y="95"/>
                    <a:pt x="111824" y="0"/>
                  </a:cubicBezTo>
                  <a:lnTo>
                    <a:pt x="111824" y="0"/>
                  </a:lnTo>
                  <a:cubicBezTo>
                    <a:pt x="173641" y="0"/>
                    <a:pt x="223647" y="50101"/>
                    <a:pt x="223647" y="111823"/>
                  </a:cubicBezTo>
                  <a:lnTo>
                    <a:pt x="223647" y="111823"/>
                  </a:lnTo>
                </a:path>
              </a:pathLst>
            </a:custGeom>
            <a:solidFill>
              <a:srgbClr val="F9EB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44" name="Google Shape;144;p28"/>
            <p:cNvSpPr/>
            <p:nvPr/>
          </p:nvSpPr>
          <p:spPr>
            <a:xfrm>
              <a:off x="4390007" y="4739473"/>
              <a:ext cx="573608" cy="392712"/>
            </a:xfrm>
            <a:custGeom>
              <a:rect b="b" l="l" r="r" t="t"/>
              <a:pathLst>
                <a:path extrusionOk="0" h="392712" w="573608">
                  <a:moveTo>
                    <a:pt x="573602" y="370233"/>
                  </a:moveTo>
                  <a:cubicBezTo>
                    <a:pt x="571030" y="263553"/>
                    <a:pt x="564743" y="175542"/>
                    <a:pt x="554647" y="147158"/>
                  </a:cubicBezTo>
                  <a:cubicBezTo>
                    <a:pt x="546360" y="113630"/>
                    <a:pt x="525215" y="84769"/>
                    <a:pt x="495782" y="66576"/>
                  </a:cubicBezTo>
                  <a:cubicBezTo>
                    <a:pt x="433679" y="28381"/>
                    <a:pt x="352431" y="47621"/>
                    <a:pt x="314141" y="109725"/>
                  </a:cubicBezTo>
                  <a:cubicBezTo>
                    <a:pt x="352526" y="110487"/>
                    <a:pt x="383197" y="141824"/>
                    <a:pt x="383197" y="180114"/>
                  </a:cubicBezTo>
                  <a:cubicBezTo>
                    <a:pt x="383197" y="213737"/>
                    <a:pt x="359670" y="241741"/>
                    <a:pt x="328238" y="248885"/>
                  </a:cubicBezTo>
                  <a:cubicBezTo>
                    <a:pt x="327571" y="249075"/>
                    <a:pt x="326904" y="249171"/>
                    <a:pt x="326237" y="249361"/>
                  </a:cubicBezTo>
                  <a:cubicBezTo>
                    <a:pt x="324332" y="249742"/>
                    <a:pt x="322427" y="250028"/>
                    <a:pt x="320427" y="250218"/>
                  </a:cubicBezTo>
                  <a:cubicBezTo>
                    <a:pt x="320046" y="250218"/>
                    <a:pt x="319665" y="250218"/>
                    <a:pt x="319284" y="250313"/>
                  </a:cubicBezTo>
                  <a:cubicBezTo>
                    <a:pt x="317093" y="250504"/>
                    <a:pt x="314903" y="250599"/>
                    <a:pt x="312712" y="250695"/>
                  </a:cubicBezTo>
                  <a:cubicBezTo>
                    <a:pt x="303092" y="250695"/>
                    <a:pt x="293471" y="248694"/>
                    <a:pt x="284613" y="244884"/>
                  </a:cubicBezTo>
                  <a:lnTo>
                    <a:pt x="284613" y="244884"/>
                  </a:lnTo>
                  <a:cubicBezTo>
                    <a:pt x="259086" y="233835"/>
                    <a:pt x="242417" y="208785"/>
                    <a:pt x="242132" y="180971"/>
                  </a:cubicBezTo>
                  <a:cubicBezTo>
                    <a:pt x="241751" y="142014"/>
                    <a:pt x="272993" y="110201"/>
                    <a:pt x="311950" y="109820"/>
                  </a:cubicBezTo>
                  <a:cubicBezTo>
                    <a:pt x="297472" y="57718"/>
                    <a:pt x="256133" y="17522"/>
                    <a:pt x="203651" y="4473"/>
                  </a:cubicBezTo>
                  <a:cubicBezTo>
                    <a:pt x="123260" y="-15529"/>
                    <a:pt x="41916" y="33429"/>
                    <a:pt x="22009" y="113820"/>
                  </a:cubicBezTo>
                  <a:cubicBezTo>
                    <a:pt x="10293" y="146205"/>
                    <a:pt x="3054" y="246027"/>
                    <a:pt x="6" y="367090"/>
                  </a:cubicBezTo>
                  <a:cubicBezTo>
                    <a:pt x="-280" y="380996"/>
                    <a:pt x="9436" y="392617"/>
                    <a:pt x="21723" y="392617"/>
                  </a:cubicBezTo>
                  <a:lnTo>
                    <a:pt x="233940" y="392617"/>
                  </a:lnTo>
                  <a:cubicBezTo>
                    <a:pt x="235274" y="354708"/>
                    <a:pt x="238417" y="322989"/>
                    <a:pt x="243370" y="310797"/>
                  </a:cubicBezTo>
                  <a:cubicBezTo>
                    <a:pt x="243370" y="310130"/>
                    <a:pt x="243656" y="309464"/>
                    <a:pt x="244132" y="308988"/>
                  </a:cubicBezTo>
                  <a:cubicBezTo>
                    <a:pt x="249371" y="294795"/>
                    <a:pt x="263658" y="283175"/>
                    <a:pt x="282613" y="277079"/>
                  </a:cubicBezTo>
                  <a:lnTo>
                    <a:pt x="282613" y="277079"/>
                  </a:lnTo>
                  <a:cubicBezTo>
                    <a:pt x="292233" y="273936"/>
                    <a:pt x="302234" y="272412"/>
                    <a:pt x="312426" y="272507"/>
                  </a:cubicBezTo>
                  <a:lnTo>
                    <a:pt x="312807" y="272507"/>
                  </a:lnTo>
                  <a:cubicBezTo>
                    <a:pt x="318998" y="272507"/>
                    <a:pt x="325094" y="273078"/>
                    <a:pt x="331190" y="274221"/>
                  </a:cubicBezTo>
                  <a:lnTo>
                    <a:pt x="331381" y="274221"/>
                  </a:lnTo>
                  <a:cubicBezTo>
                    <a:pt x="357289" y="279079"/>
                    <a:pt x="377291" y="293747"/>
                    <a:pt x="382244" y="311940"/>
                  </a:cubicBezTo>
                  <a:lnTo>
                    <a:pt x="382244" y="312226"/>
                  </a:lnTo>
                  <a:cubicBezTo>
                    <a:pt x="387102" y="325180"/>
                    <a:pt x="390055" y="356231"/>
                    <a:pt x="391388" y="392712"/>
                  </a:cubicBezTo>
                  <a:lnTo>
                    <a:pt x="554647" y="392712"/>
                  </a:lnTo>
                  <a:cubicBezTo>
                    <a:pt x="565315" y="392712"/>
                    <a:pt x="573887" y="382616"/>
                    <a:pt x="573602" y="370424"/>
                  </a:cubicBezTo>
                  <a:lnTo>
                    <a:pt x="573602" y="370424"/>
                  </a:lnTo>
                  <a:close/>
                </a:path>
              </a:pathLst>
            </a:custGeom>
            <a:solidFill>
              <a:srgbClr val="F9EB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45" name="Google Shape;145;p28"/>
            <p:cNvSpPr/>
            <p:nvPr/>
          </p:nvSpPr>
          <p:spPr>
            <a:xfrm>
              <a:off x="4717673" y="4566495"/>
              <a:ext cx="196977" cy="196977"/>
            </a:xfrm>
            <a:custGeom>
              <a:rect b="b" l="l" r="r" t="t"/>
              <a:pathLst>
                <a:path extrusionOk="0" h="196977" w="196977">
                  <a:moveTo>
                    <a:pt x="196977" y="98488"/>
                  </a:moveTo>
                  <a:cubicBezTo>
                    <a:pt x="196977" y="152876"/>
                    <a:pt x="152876" y="196977"/>
                    <a:pt x="98489" y="196977"/>
                  </a:cubicBezTo>
                  <a:cubicBezTo>
                    <a:pt x="44101" y="196977"/>
                    <a:pt x="0" y="152876"/>
                    <a:pt x="0" y="98488"/>
                  </a:cubicBezTo>
                  <a:cubicBezTo>
                    <a:pt x="0" y="44101"/>
                    <a:pt x="44101" y="0"/>
                    <a:pt x="98489" y="0"/>
                  </a:cubicBezTo>
                  <a:lnTo>
                    <a:pt x="98489" y="0"/>
                  </a:lnTo>
                  <a:cubicBezTo>
                    <a:pt x="152876" y="0"/>
                    <a:pt x="196977" y="44101"/>
                    <a:pt x="196977" y="98488"/>
                  </a:cubicBezTo>
                </a:path>
              </a:pathLst>
            </a:custGeom>
            <a:solidFill>
              <a:srgbClr val="F9EB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46" name="Google Shape;146;p28"/>
            <p:cNvSpPr/>
            <p:nvPr/>
          </p:nvSpPr>
          <p:spPr>
            <a:xfrm>
              <a:off x="4702148" y="4849292"/>
              <a:ext cx="2095" cy="2286"/>
            </a:xfrm>
            <a:custGeom>
              <a:rect b="b" l="l" r="r" t="t"/>
              <a:pathLst>
                <a:path extrusionOk="0" h="2286" w="2095">
                  <a:moveTo>
                    <a:pt x="2096" y="0"/>
                  </a:moveTo>
                  <a:cubicBezTo>
                    <a:pt x="1524" y="667"/>
                    <a:pt x="1048" y="1429"/>
                    <a:pt x="762" y="2286"/>
                  </a:cubicBezTo>
                  <a:cubicBezTo>
                    <a:pt x="571" y="1524"/>
                    <a:pt x="286" y="762"/>
                    <a:pt x="0" y="0"/>
                  </a:cubicBezTo>
                  <a:lnTo>
                    <a:pt x="2096" y="0"/>
                  </a:lnTo>
                  <a:close/>
                </a:path>
              </a:pathLst>
            </a:custGeom>
            <a:solidFill>
              <a:srgbClr val="F9EB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47" name="Google Shape;147;p28"/>
            <p:cNvSpPr/>
            <p:nvPr/>
          </p:nvSpPr>
          <p:spPr>
            <a:xfrm>
              <a:off x="4696617" y="4464096"/>
              <a:ext cx="90255" cy="76979"/>
            </a:xfrm>
            <a:custGeom>
              <a:rect b="b" l="l" r="r" t="t"/>
              <a:pathLst>
                <a:path extrusionOk="0" h="76979" w="90255">
                  <a:moveTo>
                    <a:pt x="85446" y="19722"/>
                  </a:moveTo>
                  <a:cubicBezTo>
                    <a:pt x="80493" y="13055"/>
                    <a:pt x="73444" y="9721"/>
                    <a:pt x="68396" y="11054"/>
                  </a:cubicBezTo>
                  <a:cubicBezTo>
                    <a:pt x="68205" y="11054"/>
                    <a:pt x="68110" y="11054"/>
                    <a:pt x="67919" y="11150"/>
                  </a:cubicBezTo>
                  <a:cubicBezTo>
                    <a:pt x="63919" y="12007"/>
                    <a:pt x="54013" y="18389"/>
                    <a:pt x="43917" y="25818"/>
                  </a:cubicBezTo>
                  <a:cubicBezTo>
                    <a:pt x="39630" y="15627"/>
                    <a:pt x="35058" y="6578"/>
                    <a:pt x="32201" y="3720"/>
                  </a:cubicBezTo>
                  <a:lnTo>
                    <a:pt x="32201" y="3720"/>
                  </a:lnTo>
                  <a:cubicBezTo>
                    <a:pt x="28867" y="-471"/>
                    <a:pt x="20676" y="-1233"/>
                    <a:pt x="12675" y="2006"/>
                  </a:cubicBezTo>
                  <a:cubicBezTo>
                    <a:pt x="5055" y="5149"/>
                    <a:pt x="6" y="11054"/>
                    <a:pt x="6" y="16103"/>
                  </a:cubicBezTo>
                  <a:cubicBezTo>
                    <a:pt x="6" y="16293"/>
                    <a:pt x="6" y="16388"/>
                    <a:pt x="6" y="16579"/>
                  </a:cubicBezTo>
                  <a:cubicBezTo>
                    <a:pt x="-375" y="25247"/>
                    <a:pt x="16675" y="65633"/>
                    <a:pt x="23057" y="72872"/>
                  </a:cubicBezTo>
                  <a:lnTo>
                    <a:pt x="23057" y="72872"/>
                  </a:lnTo>
                  <a:cubicBezTo>
                    <a:pt x="23057" y="72872"/>
                    <a:pt x="23533" y="73253"/>
                    <a:pt x="23723" y="73443"/>
                  </a:cubicBezTo>
                  <a:cubicBezTo>
                    <a:pt x="27438" y="76587"/>
                    <a:pt x="32391" y="77634"/>
                    <a:pt x="36868" y="76587"/>
                  </a:cubicBezTo>
                  <a:cubicBezTo>
                    <a:pt x="37059" y="76587"/>
                    <a:pt x="37154" y="76587"/>
                    <a:pt x="37344" y="76587"/>
                  </a:cubicBezTo>
                  <a:cubicBezTo>
                    <a:pt x="37439" y="76587"/>
                    <a:pt x="37535" y="76587"/>
                    <a:pt x="37725" y="76491"/>
                  </a:cubicBezTo>
                  <a:lnTo>
                    <a:pt x="37821" y="76491"/>
                  </a:lnTo>
                  <a:cubicBezTo>
                    <a:pt x="37821" y="76491"/>
                    <a:pt x="38678" y="76205"/>
                    <a:pt x="39154" y="76015"/>
                  </a:cubicBezTo>
                  <a:cubicBezTo>
                    <a:pt x="39249" y="76015"/>
                    <a:pt x="39249" y="76015"/>
                    <a:pt x="39344" y="76015"/>
                  </a:cubicBezTo>
                  <a:cubicBezTo>
                    <a:pt x="50108" y="71634"/>
                    <a:pt x="83540" y="47154"/>
                    <a:pt x="88398" y="39249"/>
                  </a:cubicBezTo>
                  <a:lnTo>
                    <a:pt x="88398" y="39249"/>
                  </a:lnTo>
                  <a:cubicBezTo>
                    <a:pt x="91732" y="34867"/>
                    <a:pt x="90494" y="26676"/>
                    <a:pt x="85350" y="19722"/>
                  </a:cubicBezTo>
                  <a:close/>
                </a:path>
              </a:pathLst>
            </a:custGeom>
            <a:solidFill>
              <a:srgbClr val="F9EB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pic>
        <p:nvPicPr>
          <p:cNvPr id="148" name="Google Shape;148;p28"/>
          <p:cNvPicPr preferRelativeResize="0"/>
          <p:nvPr/>
        </p:nvPicPr>
        <p:blipFill rotWithShape="1">
          <a:blip r:embed="rId2">
            <a:alphaModFix/>
          </a:blip>
          <a:srcRect b="0" l="0" r="0" t="0"/>
          <a:stretch/>
        </p:blipFill>
        <p:spPr>
          <a:xfrm>
            <a:off x="5482683" y="1999110"/>
            <a:ext cx="562399" cy="698362"/>
          </a:xfrm>
          <a:prstGeom prst="rect">
            <a:avLst/>
          </a:prstGeom>
          <a:noFill/>
          <a:ln>
            <a:noFill/>
          </a:ln>
        </p:spPr>
      </p:pic>
      <p:pic>
        <p:nvPicPr>
          <p:cNvPr id="149" name="Google Shape;149;p28"/>
          <p:cNvPicPr preferRelativeResize="0"/>
          <p:nvPr/>
        </p:nvPicPr>
        <p:blipFill rotWithShape="1">
          <a:blip r:embed="rId3">
            <a:alphaModFix/>
          </a:blip>
          <a:srcRect b="0" l="0" r="0" t="0"/>
          <a:stretch/>
        </p:blipFill>
        <p:spPr>
          <a:xfrm>
            <a:off x="6957933" y="1906585"/>
            <a:ext cx="3691847" cy="1041921"/>
          </a:xfrm>
          <a:prstGeom prst="rect">
            <a:avLst/>
          </a:prstGeom>
          <a:noFill/>
          <a:ln>
            <a:noFill/>
          </a:ln>
        </p:spPr>
      </p:pic>
      <p:sp>
        <p:nvSpPr>
          <p:cNvPr id="150" name="Google Shape;150;p28"/>
          <p:cNvSpPr txBox="1"/>
          <p:nvPr>
            <p:ph idx="10" type="dt"/>
          </p:nvPr>
        </p:nvSpPr>
        <p:spPr>
          <a:xfrm>
            <a:off x="8392800" y="6354432"/>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houd met bijschrift">
  <p:cSld name="1_Inhoud met bijschrift">
    <p:spTree>
      <p:nvGrpSpPr>
        <p:cNvPr id="152" name="Shape 152"/>
        <p:cNvGrpSpPr/>
        <p:nvPr/>
      </p:nvGrpSpPr>
      <p:grpSpPr>
        <a:xfrm>
          <a:off x="0" y="0"/>
          <a:ext cx="0" cy="0"/>
          <a:chOff x="0" y="0"/>
          <a:chExt cx="0" cy="0"/>
        </a:xfrm>
      </p:grpSpPr>
      <p:sp>
        <p:nvSpPr>
          <p:cNvPr id="153" name="Google Shape;153;p29"/>
          <p:cNvSpPr txBox="1"/>
          <p:nvPr>
            <p:ph type="title"/>
          </p:nvPr>
        </p:nvSpPr>
        <p:spPr>
          <a:xfrm>
            <a:off x="406401" y="5085184"/>
            <a:ext cx="11258217" cy="59436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2200"/>
              <a:buFont typeface="Arial"/>
              <a:buNone/>
              <a:defRPr b="1" sz="2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9"/>
          <p:cNvSpPr txBox="1"/>
          <p:nvPr>
            <p:ph idx="10" type="dt"/>
          </p:nvPr>
        </p:nvSpPr>
        <p:spPr>
          <a:xfrm>
            <a:off x="8392800" y="6354432"/>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2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29"/>
          <p:cNvSpPr txBox="1"/>
          <p:nvPr>
            <p:ph idx="1" type="body"/>
          </p:nvPr>
        </p:nvSpPr>
        <p:spPr>
          <a:xfrm>
            <a:off x="406400" y="381000"/>
            <a:ext cx="11258219" cy="46321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accent1"/>
              </a:buClr>
              <a:buSzPts val="1800"/>
              <a:buChar char="•"/>
              <a:defRPr/>
            </a:lvl1pPr>
            <a:lvl2pPr indent="-342900" lvl="1" marL="914400" algn="l">
              <a:lnSpc>
                <a:spcPct val="90000"/>
              </a:lnSpc>
              <a:spcBef>
                <a:spcPts val="375"/>
              </a:spcBef>
              <a:spcAft>
                <a:spcPts val="0"/>
              </a:spcAft>
              <a:buClr>
                <a:schemeClr val="accent1"/>
              </a:buClr>
              <a:buSzPts val="1800"/>
              <a:buChar char="•"/>
              <a:defRPr/>
            </a:lvl2pPr>
            <a:lvl3pPr indent="-342900" lvl="2" marL="1371600" algn="l">
              <a:lnSpc>
                <a:spcPct val="90000"/>
              </a:lnSpc>
              <a:spcBef>
                <a:spcPts val="375"/>
              </a:spcBef>
              <a:spcAft>
                <a:spcPts val="0"/>
              </a:spcAft>
              <a:buClr>
                <a:schemeClr val="accent1"/>
              </a:buClr>
              <a:buSzPts val="1800"/>
              <a:buChar char="•"/>
              <a:defRPr/>
            </a:lvl3pPr>
            <a:lvl4pPr indent="-342900" lvl="3" marL="1828800" algn="l">
              <a:lnSpc>
                <a:spcPct val="90000"/>
              </a:lnSpc>
              <a:spcBef>
                <a:spcPts val="375"/>
              </a:spcBef>
              <a:spcAft>
                <a:spcPts val="0"/>
              </a:spcAft>
              <a:buClr>
                <a:schemeClr val="accent1"/>
              </a:buClr>
              <a:buSzPts val="1800"/>
              <a:buChar char="•"/>
              <a:defRPr/>
            </a:lvl4pPr>
            <a:lvl5pPr indent="-342900" lvl="4" marL="2286000" algn="l">
              <a:lnSpc>
                <a:spcPct val="90000"/>
              </a:lnSpc>
              <a:spcBef>
                <a:spcPts val="375"/>
              </a:spcBef>
              <a:spcAft>
                <a:spcPts val="0"/>
              </a:spcAft>
              <a:buClr>
                <a:schemeClr val="accent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25" name="Shape 25"/>
        <p:cNvGrpSpPr/>
        <p:nvPr/>
      </p:nvGrpSpPr>
      <p:grpSpPr>
        <a:xfrm>
          <a:off x="0" y="0"/>
          <a:ext cx="0" cy="0"/>
          <a:chOff x="0" y="0"/>
          <a:chExt cx="0" cy="0"/>
        </a:xfrm>
      </p:grpSpPr>
      <p:sp>
        <p:nvSpPr>
          <p:cNvPr id="26" name="Google Shape;26;p24"/>
          <p:cNvSpPr txBox="1"/>
          <p:nvPr>
            <p:ph type="title"/>
          </p:nvPr>
        </p:nvSpPr>
        <p:spPr>
          <a:xfrm>
            <a:off x="1054802" y="457200"/>
            <a:ext cx="394458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4"/>
          <p:cNvSpPr txBox="1"/>
          <p:nvPr>
            <p:ph idx="1" type="body"/>
          </p:nvPr>
        </p:nvSpPr>
        <p:spPr>
          <a:xfrm>
            <a:off x="5183190" y="987427"/>
            <a:ext cx="5947047" cy="481263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accent1"/>
              </a:buClr>
              <a:buSzPts val="2400"/>
              <a:buChar char="•"/>
              <a:defRPr sz="2400"/>
            </a:lvl1pPr>
            <a:lvl2pPr indent="-361950" lvl="1" marL="914400" algn="l">
              <a:lnSpc>
                <a:spcPct val="90000"/>
              </a:lnSpc>
              <a:spcBef>
                <a:spcPts val="375"/>
              </a:spcBef>
              <a:spcAft>
                <a:spcPts val="0"/>
              </a:spcAft>
              <a:buClr>
                <a:schemeClr val="accent1"/>
              </a:buClr>
              <a:buSzPts val="2100"/>
              <a:buChar char="•"/>
              <a:defRPr sz="2100"/>
            </a:lvl2pPr>
            <a:lvl3pPr indent="-342900" lvl="2" marL="1371600" algn="l">
              <a:lnSpc>
                <a:spcPct val="90000"/>
              </a:lnSpc>
              <a:spcBef>
                <a:spcPts val="375"/>
              </a:spcBef>
              <a:spcAft>
                <a:spcPts val="0"/>
              </a:spcAft>
              <a:buClr>
                <a:schemeClr val="accent1"/>
              </a:buClr>
              <a:buSzPts val="1800"/>
              <a:buChar char="•"/>
              <a:defRPr sz="1800"/>
            </a:lvl3pPr>
            <a:lvl4pPr indent="-323850" lvl="3" marL="1828800" algn="l">
              <a:lnSpc>
                <a:spcPct val="90000"/>
              </a:lnSpc>
              <a:spcBef>
                <a:spcPts val="375"/>
              </a:spcBef>
              <a:spcAft>
                <a:spcPts val="0"/>
              </a:spcAft>
              <a:buClr>
                <a:schemeClr val="accent1"/>
              </a:buClr>
              <a:buSzPts val="1500"/>
              <a:buChar char="•"/>
              <a:defRPr sz="1500"/>
            </a:lvl4pPr>
            <a:lvl5pPr indent="-323850" lvl="4" marL="2286000" algn="l">
              <a:lnSpc>
                <a:spcPct val="90000"/>
              </a:lnSpc>
              <a:spcBef>
                <a:spcPts val="375"/>
              </a:spcBef>
              <a:spcAft>
                <a:spcPts val="0"/>
              </a:spcAft>
              <a:buClr>
                <a:schemeClr val="accent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8" name="Google Shape;28;p24"/>
          <p:cNvSpPr txBox="1"/>
          <p:nvPr>
            <p:ph idx="2" type="body"/>
          </p:nvPr>
        </p:nvSpPr>
        <p:spPr>
          <a:xfrm>
            <a:off x="1054802" y="2057400"/>
            <a:ext cx="3944583" cy="374266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accent1"/>
              </a:buClr>
              <a:buSzPts val="1200"/>
              <a:buNone/>
              <a:defRPr sz="1200"/>
            </a:lvl1pPr>
            <a:lvl2pPr indent="-228600" lvl="1" marL="914400" algn="l">
              <a:lnSpc>
                <a:spcPct val="90000"/>
              </a:lnSpc>
              <a:spcBef>
                <a:spcPts val="375"/>
              </a:spcBef>
              <a:spcAft>
                <a:spcPts val="0"/>
              </a:spcAft>
              <a:buClr>
                <a:schemeClr val="accent1"/>
              </a:buClr>
              <a:buSzPts val="1050"/>
              <a:buNone/>
              <a:defRPr sz="1050"/>
            </a:lvl2pPr>
            <a:lvl3pPr indent="-228600" lvl="2" marL="1371600" algn="l">
              <a:lnSpc>
                <a:spcPct val="90000"/>
              </a:lnSpc>
              <a:spcBef>
                <a:spcPts val="375"/>
              </a:spcBef>
              <a:spcAft>
                <a:spcPts val="0"/>
              </a:spcAft>
              <a:buClr>
                <a:schemeClr val="accent1"/>
              </a:buClr>
              <a:buSzPts val="900"/>
              <a:buNone/>
              <a:defRPr sz="900"/>
            </a:lvl3pPr>
            <a:lvl4pPr indent="-228600" lvl="3" marL="1828800" algn="l">
              <a:lnSpc>
                <a:spcPct val="90000"/>
              </a:lnSpc>
              <a:spcBef>
                <a:spcPts val="375"/>
              </a:spcBef>
              <a:spcAft>
                <a:spcPts val="0"/>
              </a:spcAft>
              <a:buClr>
                <a:schemeClr val="accent1"/>
              </a:buClr>
              <a:buSzPts val="750"/>
              <a:buNone/>
              <a:defRPr sz="750"/>
            </a:lvl4pPr>
            <a:lvl5pPr indent="-228600" lvl="4" marL="2286000" algn="l">
              <a:lnSpc>
                <a:spcPct val="90000"/>
              </a:lnSpc>
              <a:spcBef>
                <a:spcPts val="375"/>
              </a:spcBef>
              <a:spcAft>
                <a:spcPts val="0"/>
              </a:spcAft>
              <a:buClr>
                <a:schemeClr val="accent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9" name="Google Shape;29;p24"/>
          <p:cNvSpPr txBox="1"/>
          <p:nvPr>
            <p:ph idx="10" type="dt"/>
          </p:nvPr>
        </p:nvSpPr>
        <p:spPr>
          <a:xfrm>
            <a:off x="8392800" y="6354432"/>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31" name="Shape 31"/>
        <p:cNvGrpSpPr/>
        <p:nvPr/>
      </p:nvGrpSpPr>
      <p:grpSpPr>
        <a:xfrm>
          <a:off x="0" y="0"/>
          <a:ext cx="0" cy="0"/>
          <a:chOff x="0" y="0"/>
          <a:chExt cx="0" cy="0"/>
        </a:xfrm>
      </p:grpSpPr>
      <p:sp>
        <p:nvSpPr>
          <p:cNvPr id="32" name="Google Shape;32;p18"/>
          <p:cNvSpPr txBox="1"/>
          <p:nvPr>
            <p:ph type="title"/>
          </p:nvPr>
        </p:nvSpPr>
        <p:spPr>
          <a:xfrm>
            <a:off x="1056000" y="365127"/>
            <a:ext cx="1008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3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 type="body"/>
          </p:nvPr>
        </p:nvSpPr>
        <p:spPr>
          <a:xfrm>
            <a:off x="1056000" y="1825627"/>
            <a:ext cx="10080000" cy="3969119"/>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accent1"/>
              </a:buClr>
              <a:buSzPts val="2100"/>
              <a:buChar char="•"/>
              <a:defRPr>
                <a:latin typeface="Arial"/>
                <a:ea typeface="Arial"/>
                <a:cs typeface="Arial"/>
                <a:sym typeface="Arial"/>
              </a:defRPr>
            </a:lvl1pPr>
            <a:lvl2pPr indent="-342900" lvl="1" marL="914400" algn="l">
              <a:lnSpc>
                <a:spcPct val="90000"/>
              </a:lnSpc>
              <a:spcBef>
                <a:spcPts val="375"/>
              </a:spcBef>
              <a:spcAft>
                <a:spcPts val="0"/>
              </a:spcAft>
              <a:buClr>
                <a:schemeClr val="accent1"/>
              </a:buClr>
              <a:buSzPts val="1800"/>
              <a:buChar char="•"/>
              <a:defRPr/>
            </a:lvl2pPr>
            <a:lvl3pPr indent="-323850" lvl="2" marL="1371600" algn="l">
              <a:lnSpc>
                <a:spcPct val="90000"/>
              </a:lnSpc>
              <a:spcBef>
                <a:spcPts val="375"/>
              </a:spcBef>
              <a:spcAft>
                <a:spcPts val="0"/>
              </a:spcAft>
              <a:buClr>
                <a:schemeClr val="accent1"/>
              </a:buClr>
              <a:buSzPts val="1500"/>
              <a:buChar char="•"/>
              <a:defRPr/>
            </a:lvl3pPr>
            <a:lvl4pPr indent="-314325" lvl="3" marL="1828800" algn="l">
              <a:lnSpc>
                <a:spcPct val="90000"/>
              </a:lnSpc>
              <a:spcBef>
                <a:spcPts val="375"/>
              </a:spcBef>
              <a:spcAft>
                <a:spcPts val="0"/>
              </a:spcAft>
              <a:buClr>
                <a:schemeClr val="accent1"/>
              </a:buClr>
              <a:buSzPts val="1350"/>
              <a:buChar char="•"/>
              <a:defRPr/>
            </a:lvl4pPr>
            <a:lvl5pPr indent="-314325" lvl="4" marL="2286000" algn="l">
              <a:lnSpc>
                <a:spcPct val="90000"/>
              </a:lnSpc>
              <a:spcBef>
                <a:spcPts val="375"/>
              </a:spcBef>
              <a:spcAft>
                <a:spcPts val="0"/>
              </a:spcAft>
              <a:buClr>
                <a:schemeClr val="accent1"/>
              </a:buClr>
              <a:buSzPts val="135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18"/>
          <p:cNvSpPr txBox="1"/>
          <p:nvPr>
            <p:ph idx="10" type="dt"/>
          </p:nvPr>
        </p:nvSpPr>
        <p:spPr>
          <a:xfrm>
            <a:off x="8392800" y="6354432"/>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2" type="sldNum"/>
          </p:nvPr>
        </p:nvSpPr>
        <p:spPr>
          <a:xfrm>
            <a:off x="11164061" y="5274432"/>
            <a:ext cx="1080000" cy="1080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nl-BE"/>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1056000" y="365127"/>
            <a:ext cx="10080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txBox="1"/>
          <p:nvPr>
            <p:ph idx="1" type="body"/>
          </p:nvPr>
        </p:nvSpPr>
        <p:spPr>
          <a:xfrm>
            <a:off x="1054800" y="1825625"/>
            <a:ext cx="4965000" cy="398506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accent1"/>
              </a:buClr>
              <a:buSzPts val="1800"/>
              <a:buChar char="•"/>
              <a:defRPr/>
            </a:lvl1pPr>
            <a:lvl2pPr indent="-342900" lvl="1" marL="914400" algn="l">
              <a:lnSpc>
                <a:spcPct val="90000"/>
              </a:lnSpc>
              <a:spcBef>
                <a:spcPts val="375"/>
              </a:spcBef>
              <a:spcAft>
                <a:spcPts val="0"/>
              </a:spcAft>
              <a:buClr>
                <a:schemeClr val="accent1"/>
              </a:buClr>
              <a:buSzPts val="1800"/>
              <a:buChar char="•"/>
              <a:defRPr/>
            </a:lvl2pPr>
            <a:lvl3pPr indent="-342900" lvl="2" marL="1371600" algn="l">
              <a:lnSpc>
                <a:spcPct val="90000"/>
              </a:lnSpc>
              <a:spcBef>
                <a:spcPts val="375"/>
              </a:spcBef>
              <a:spcAft>
                <a:spcPts val="0"/>
              </a:spcAft>
              <a:buClr>
                <a:schemeClr val="accent1"/>
              </a:buClr>
              <a:buSzPts val="1800"/>
              <a:buChar char="•"/>
              <a:defRPr/>
            </a:lvl3pPr>
            <a:lvl4pPr indent="-342900" lvl="3" marL="1828800" algn="l">
              <a:lnSpc>
                <a:spcPct val="90000"/>
              </a:lnSpc>
              <a:spcBef>
                <a:spcPts val="375"/>
              </a:spcBef>
              <a:spcAft>
                <a:spcPts val="0"/>
              </a:spcAft>
              <a:buClr>
                <a:schemeClr val="accent1"/>
              </a:buClr>
              <a:buSzPts val="1800"/>
              <a:buChar char="•"/>
              <a:defRPr/>
            </a:lvl4pPr>
            <a:lvl5pPr indent="-342900" lvl="4" marL="2286000" algn="l">
              <a:lnSpc>
                <a:spcPct val="90000"/>
              </a:lnSpc>
              <a:spcBef>
                <a:spcPts val="375"/>
              </a:spcBef>
              <a:spcAft>
                <a:spcPts val="0"/>
              </a:spcAft>
              <a:buClr>
                <a:schemeClr val="accent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19"/>
          <p:cNvSpPr txBox="1"/>
          <p:nvPr>
            <p:ph idx="2" type="body"/>
          </p:nvPr>
        </p:nvSpPr>
        <p:spPr>
          <a:xfrm>
            <a:off x="6172200" y="1825625"/>
            <a:ext cx="4965000" cy="398506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accent1"/>
              </a:buClr>
              <a:buSzPts val="1800"/>
              <a:buChar char="•"/>
              <a:defRPr/>
            </a:lvl1pPr>
            <a:lvl2pPr indent="-342900" lvl="1" marL="914400" algn="l">
              <a:lnSpc>
                <a:spcPct val="90000"/>
              </a:lnSpc>
              <a:spcBef>
                <a:spcPts val="375"/>
              </a:spcBef>
              <a:spcAft>
                <a:spcPts val="0"/>
              </a:spcAft>
              <a:buClr>
                <a:schemeClr val="accent1"/>
              </a:buClr>
              <a:buSzPts val="1800"/>
              <a:buChar char="•"/>
              <a:defRPr/>
            </a:lvl2pPr>
            <a:lvl3pPr indent="-342900" lvl="2" marL="1371600" algn="l">
              <a:lnSpc>
                <a:spcPct val="90000"/>
              </a:lnSpc>
              <a:spcBef>
                <a:spcPts val="375"/>
              </a:spcBef>
              <a:spcAft>
                <a:spcPts val="0"/>
              </a:spcAft>
              <a:buClr>
                <a:schemeClr val="accent1"/>
              </a:buClr>
              <a:buSzPts val="1800"/>
              <a:buChar char="•"/>
              <a:defRPr/>
            </a:lvl3pPr>
            <a:lvl4pPr indent="-342900" lvl="3" marL="1828800" algn="l">
              <a:lnSpc>
                <a:spcPct val="90000"/>
              </a:lnSpc>
              <a:spcBef>
                <a:spcPts val="375"/>
              </a:spcBef>
              <a:spcAft>
                <a:spcPts val="0"/>
              </a:spcAft>
              <a:buClr>
                <a:schemeClr val="accent1"/>
              </a:buClr>
              <a:buSzPts val="1800"/>
              <a:buChar char="•"/>
              <a:defRPr/>
            </a:lvl4pPr>
            <a:lvl5pPr indent="-342900" lvl="4" marL="2286000" algn="l">
              <a:lnSpc>
                <a:spcPct val="90000"/>
              </a:lnSpc>
              <a:spcBef>
                <a:spcPts val="375"/>
              </a:spcBef>
              <a:spcAft>
                <a:spcPts val="0"/>
              </a:spcAft>
              <a:buClr>
                <a:schemeClr val="accent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19"/>
          <p:cNvSpPr txBox="1"/>
          <p:nvPr>
            <p:ph idx="10" type="dt"/>
          </p:nvPr>
        </p:nvSpPr>
        <p:spPr>
          <a:xfrm>
            <a:off x="8392800" y="6354432"/>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2" type="sldNum"/>
          </p:nvPr>
        </p:nvSpPr>
        <p:spPr>
          <a:xfrm>
            <a:off x="11164061" y="5274432"/>
            <a:ext cx="1080000" cy="1080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800"/>
              <a:buFont typeface="Arial"/>
              <a:buNone/>
              <a:defRPr b="1" i="0" sz="18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800"/>
              <a:buFont typeface="Arial"/>
              <a:buNone/>
              <a:defRPr b="1" i="0" sz="18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800"/>
              <a:buFont typeface="Arial"/>
              <a:buNone/>
              <a:defRPr b="1" i="0" sz="18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800"/>
              <a:buFont typeface="Arial"/>
              <a:buNone/>
              <a:defRPr b="1" i="0" sz="18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800"/>
              <a:buFont typeface="Arial"/>
              <a:buNone/>
              <a:defRPr b="1" i="0" sz="18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800"/>
              <a:buFont typeface="Arial"/>
              <a:buNone/>
              <a:defRPr b="1" i="0" sz="18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800"/>
              <a:buFont typeface="Arial"/>
              <a:buNone/>
              <a:defRPr b="1" i="0" sz="18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800"/>
              <a:buFont typeface="Arial"/>
              <a:buNone/>
              <a:defRPr b="1" i="0" sz="18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800"/>
              <a:buFont typeface="Arial"/>
              <a:buNone/>
              <a:defRPr b="1" i="0" sz="18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nl-BE"/>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44" name="Shape 44"/>
        <p:cNvGrpSpPr/>
        <p:nvPr/>
      </p:nvGrpSpPr>
      <p:grpSpPr>
        <a:xfrm>
          <a:off x="0" y="0"/>
          <a:ext cx="0" cy="0"/>
          <a:chOff x="0" y="0"/>
          <a:chExt cx="0" cy="0"/>
        </a:xfrm>
      </p:grpSpPr>
      <p:sp>
        <p:nvSpPr>
          <p:cNvPr id="45" name="Google Shape;45;p25"/>
          <p:cNvSpPr txBox="1"/>
          <p:nvPr>
            <p:ph type="title"/>
          </p:nvPr>
        </p:nvSpPr>
        <p:spPr>
          <a:xfrm>
            <a:off x="1054801" y="457200"/>
            <a:ext cx="371722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5"/>
          <p:cNvSpPr/>
          <p:nvPr>
            <p:ph idx="2" type="pic"/>
          </p:nvPr>
        </p:nvSpPr>
        <p:spPr>
          <a:xfrm>
            <a:off x="5183190" y="457201"/>
            <a:ext cx="5947047" cy="5353492"/>
          </a:xfrm>
          <a:prstGeom prst="rect">
            <a:avLst/>
          </a:prstGeom>
          <a:noFill/>
          <a:ln>
            <a:noFill/>
          </a:ln>
        </p:spPr>
      </p:sp>
      <p:sp>
        <p:nvSpPr>
          <p:cNvPr id="47" name="Google Shape;47;p25"/>
          <p:cNvSpPr txBox="1"/>
          <p:nvPr>
            <p:ph idx="1" type="body"/>
          </p:nvPr>
        </p:nvSpPr>
        <p:spPr>
          <a:xfrm>
            <a:off x="1054801" y="2057402"/>
            <a:ext cx="3717225" cy="375329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accent1"/>
              </a:buClr>
              <a:buSzPts val="1200"/>
              <a:buNone/>
              <a:defRPr sz="1200"/>
            </a:lvl1pPr>
            <a:lvl2pPr indent="-228600" lvl="1" marL="914400" algn="l">
              <a:lnSpc>
                <a:spcPct val="90000"/>
              </a:lnSpc>
              <a:spcBef>
                <a:spcPts val="375"/>
              </a:spcBef>
              <a:spcAft>
                <a:spcPts val="0"/>
              </a:spcAft>
              <a:buClr>
                <a:schemeClr val="accent1"/>
              </a:buClr>
              <a:buSzPts val="1050"/>
              <a:buNone/>
              <a:defRPr sz="1050"/>
            </a:lvl2pPr>
            <a:lvl3pPr indent="-228600" lvl="2" marL="1371600" algn="l">
              <a:lnSpc>
                <a:spcPct val="90000"/>
              </a:lnSpc>
              <a:spcBef>
                <a:spcPts val="375"/>
              </a:spcBef>
              <a:spcAft>
                <a:spcPts val="0"/>
              </a:spcAft>
              <a:buClr>
                <a:schemeClr val="accent1"/>
              </a:buClr>
              <a:buSzPts val="900"/>
              <a:buNone/>
              <a:defRPr sz="900"/>
            </a:lvl3pPr>
            <a:lvl4pPr indent="-228600" lvl="3" marL="1828800" algn="l">
              <a:lnSpc>
                <a:spcPct val="90000"/>
              </a:lnSpc>
              <a:spcBef>
                <a:spcPts val="375"/>
              </a:spcBef>
              <a:spcAft>
                <a:spcPts val="0"/>
              </a:spcAft>
              <a:buClr>
                <a:schemeClr val="accent1"/>
              </a:buClr>
              <a:buSzPts val="750"/>
              <a:buNone/>
              <a:defRPr sz="750"/>
            </a:lvl4pPr>
            <a:lvl5pPr indent="-228600" lvl="4" marL="2286000" algn="l">
              <a:lnSpc>
                <a:spcPct val="90000"/>
              </a:lnSpc>
              <a:spcBef>
                <a:spcPts val="375"/>
              </a:spcBef>
              <a:spcAft>
                <a:spcPts val="0"/>
              </a:spcAft>
              <a:buClr>
                <a:schemeClr val="accent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48" name="Google Shape;48;p25"/>
          <p:cNvSpPr txBox="1"/>
          <p:nvPr>
            <p:ph idx="10" type="dt"/>
          </p:nvPr>
        </p:nvSpPr>
        <p:spPr>
          <a:xfrm>
            <a:off x="8392800" y="6354432"/>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50" name="Shape 50"/>
        <p:cNvGrpSpPr/>
        <p:nvPr/>
      </p:nvGrpSpPr>
      <p:grpSpPr>
        <a:xfrm>
          <a:off x="0" y="0"/>
          <a:ext cx="0" cy="0"/>
          <a:chOff x="0" y="0"/>
          <a:chExt cx="0" cy="0"/>
        </a:xfrm>
      </p:grpSpPr>
      <p:sp>
        <p:nvSpPr>
          <p:cNvPr id="51" name="Google Shape;51;p20"/>
          <p:cNvSpPr txBox="1"/>
          <p:nvPr>
            <p:ph type="title"/>
          </p:nvPr>
        </p:nvSpPr>
        <p:spPr>
          <a:xfrm>
            <a:off x="1054799" y="1709740"/>
            <a:ext cx="100800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 type="body"/>
          </p:nvPr>
        </p:nvSpPr>
        <p:spPr>
          <a:xfrm>
            <a:off x="1054800" y="4589464"/>
            <a:ext cx="10080000" cy="122654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C7B4"/>
              </a:buClr>
              <a:buSzPts val="1800"/>
              <a:buNone/>
              <a:defRPr sz="1800">
                <a:solidFill>
                  <a:srgbClr val="88C7B4"/>
                </a:solidFill>
              </a:defRPr>
            </a:lvl1pPr>
            <a:lvl2pPr indent="-228600" lvl="1" marL="914400" algn="l">
              <a:lnSpc>
                <a:spcPct val="90000"/>
              </a:lnSpc>
              <a:spcBef>
                <a:spcPts val="375"/>
              </a:spcBef>
              <a:spcAft>
                <a:spcPts val="0"/>
              </a:spcAft>
              <a:buClr>
                <a:srgbClr val="88C7B4"/>
              </a:buClr>
              <a:buSzPts val="1500"/>
              <a:buNone/>
              <a:defRPr sz="1500">
                <a:solidFill>
                  <a:srgbClr val="88C7B4"/>
                </a:solidFill>
              </a:defRPr>
            </a:lvl2pPr>
            <a:lvl3pPr indent="-228600" lvl="2" marL="1371600" algn="l">
              <a:lnSpc>
                <a:spcPct val="90000"/>
              </a:lnSpc>
              <a:spcBef>
                <a:spcPts val="375"/>
              </a:spcBef>
              <a:spcAft>
                <a:spcPts val="0"/>
              </a:spcAft>
              <a:buClr>
                <a:srgbClr val="88C7B4"/>
              </a:buClr>
              <a:buSzPts val="1350"/>
              <a:buNone/>
              <a:defRPr sz="1350">
                <a:solidFill>
                  <a:srgbClr val="88C7B4"/>
                </a:solidFill>
              </a:defRPr>
            </a:lvl3pPr>
            <a:lvl4pPr indent="-228600" lvl="3" marL="1828800" algn="l">
              <a:lnSpc>
                <a:spcPct val="90000"/>
              </a:lnSpc>
              <a:spcBef>
                <a:spcPts val="375"/>
              </a:spcBef>
              <a:spcAft>
                <a:spcPts val="0"/>
              </a:spcAft>
              <a:buClr>
                <a:srgbClr val="88C7B4"/>
              </a:buClr>
              <a:buSzPts val="1200"/>
              <a:buNone/>
              <a:defRPr sz="1200">
                <a:solidFill>
                  <a:srgbClr val="88C7B4"/>
                </a:solidFill>
              </a:defRPr>
            </a:lvl4pPr>
            <a:lvl5pPr indent="-228600" lvl="4" marL="2286000" algn="l">
              <a:lnSpc>
                <a:spcPct val="90000"/>
              </a:lnSpc>
              <a:spcBef>
                <a:spcPts val="375"/>
              </a:spcBef>
              <a:spcAft>
                <a:spcPts val="0"/>
              </a:spcAft>
              <a:buClr>
                <a:srgbClr val="88C7B4"/>
              </a:buClr>
              <a:buSzPts val="1200"/>
              <a:buNone/>
              <a:defRPr sz="1200">
                <a:solidFill>
                  <a:srgbClr val="88C7B4"/>
                </a:solidFill>
              </a:defRPr>
            </a:lvl5pPr>
            <a:lvl6pPr indent="-228600" lvl="5" marL="2743200" algn="l">
              <a:lnSpc>
                <a:spcPct val="90000"/>
              </a:lnSpc>
              <a:spcBef>
                <a:spcPts val="375"/>
              </a:spcBef>
              <a:spcAft>
                <a:spcPts val="0"/>
              </a:spcAft>
              <a:buClr>
                <a:srgbClr val="88C7B4"/>
              </a:buClr>
              <a:buSzPts val="1200"/>
              <a:buNone/>
              <a:defRPr sz="1200">
                <a:solidFill>
                  <a:srgbClr val="88C7B4"/>
                </a:solidFill>
              </a:defRPr>
            </a:lvl6pPr>
            <a:lvl7pPr indent="-228600" lvl="6" marL="3200400" algn="l">
              <a:lnSpc>
                <a:spcPct val="90000"/>
              </a:lnSpc>
              <a:spcBef>
                <a:spcPts val="375"/>
              </a:spcBef>
              <a:spcAft>
                <a:spcPts val="0"/>
              </a:spcAft>
              <a:buClr>
                <a:srgbClr val="88C7B4"/>
              </a:buClr>
              <a:buSzPts val="1200"/>
              <a:buNone/>
              <a:defRPr sz="1200">
                <a:solidFill>
                  <a:srgbClr val="88C7B4"/>
                </a:solidFill>
              </a:defRPr>
            </a:lvl7pPr>
            <a:lvl8pPr indent="-228600" lvl="7" marL="3657600" algn="l">
              <a:lnSpc>
                <a:spcPct val="90000"/>
              </a:lnSpc>
              <a:spcBef>
                <a:spcPts val="375"/>
              </a:spcBef>
              <a:spcAft>
                <a:spcPts val="0"/>
              </a:spcAft>
              <a:buClr>
                <a:srgbClr val="88C7B4"/>
              </a:buClr>
              <a:buSzPts val="1200"/>
              <a:buNone/>
              <a:defRPr sz="1200">
                <a:solidFill>
                  <a:srgbClr val="88C7B4"/>
                </a:solidFill>
              </a:defRPr>
            </a:lvl8pPr>
            <a:lvl9pPr indent="-228600" lvl="8" marL="4114800" algn="l">
              <a:lnSpc>
                <a:spcPct val="90000"/>
              </a:lnSpc>
              <a:spcBef>
                <a:spcPts val="375"/>
              </a:spcBef>
              <a:spcAft>
                <a:spcPts val="0"/>
              </a:spcAft>
              <a:buClr>
                <a:srgbClr val="88C7B4"/>
              </a:buClr>
              <a:buSzPts val="1200"/>
              <a:buNone/>
              <a:defRPr sz="1200">
                <a:solidFill>
                  <a:srgbClr val="88C7B4"/>
                </a:solidFill>
              </a:defRPr>
            </a:lvl9pPr>
          </a:lstStyle>
          <a:p/>
        </p:txBody>
      </p:sp>
      <p:sp>
        <p:nvSpPr>
          <p:cNvPr id="53" name="Google Shape;53;p20"/>
          <p:cNvSpPr txBox="1"/>
          <p:nvPr>
            <p:ph idx="10" type="dt"/>
          </p:nvPr>
        </p:nvSpPr>
        <p:spPr>
          <a:xfrm>
            <a:off x="8392800" y="6354432"/>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0"/>
          <p:cNvSpPr txBox="1"/>
          <p:nvPr>
            <p:ph idx="12" type="sldNum"/>
          </p:nvPr>
        </p:nvSpPr>
        <p:spPr>
          <a:xfrm>
            <a:off x="11164061" y="5274432"/>
            <a:ext cx="1080000" cy="1080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nl-BE"/>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56" name="Shape 56"/>
        <p:cNvGrpSpPr/>
        <p:nvPr/>
      </p:nvGrpSpPr>
      <p:grpSpPr>
        <a:xfrm>
          <a:off x="0" y="0"/>
          <a:ext cx="0" cy="0"/>
          <a:chOff x="0" y="0"/>
          <a:chExt cx="0" cy="0"/>
        </a:xfrm>
      </p:grpSpPr>
      <p:sp>
        <p:nvSpPr>
          <p:cNvPr id="57" name="Google Shape;57;p21"/>
          <p:cNvSpPr txBox="1"/>
          <p:nvPr>
            <p:ph type="title"/>
          </p:nvPr>
        </p:nvSpPr>
        <p:spPr>
          <a:xfrm>
            <a:off x="1054801" y="365127"/>
            <a:ext cx="1007543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1"/>
          <p:cNvSpPr txBox="1"/>
          <p:nvPr>
            <p:ph idx="1" type="body"/>
          </p:nvPr>
        </p:nvSpPr>
        <p:spPr>
          <a:xfrm>
            <a:off x="1054802" y="1681163"/>
            <a:ext cx="494277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accent1"/>
              </a:buClr>
              <a:buSzPts val="1800"/>
              <a:buNone/>
              <a:defRPr b="1" sz="1800"/>
            </a:lvl1pPr>
            <a:lvl2pPr indent="-228600" lvl="1" marL="914400" algn="l">
              <a:lnSpc>
                <a:spcPct val="90000"/>
              </a:lnSpc>
              <a:spcBef>
                <a:spcPts val="375"/>
              </a:spcBef>
              <a:spcAft>
                <a:spcPts val="0"/>
              </a:spcAft>
              <a:buClr>
                <a:schemeClr val="accent1"/>
              </a:buClr>
              <a:buSzPts val="1500"/>
              <a:buNone/>
              <a:defRPr b="1" sz="1500"/>
            </a:lvl2pPr>
            <a:lvl3pPr indent="-228600" lvl="2" marL="1371600" algn="l">
              <a:lnSpc>
                <a:spcPct val="90000"/>
              </a:lnSpc>
              <a:spcBef>
                <a:spcPts val="375"/>
              </a:spcBef>
              <a:spcAft>
                <a:spcPts val="0"/>
              </a:spcAft>
              <a:buClr>
                <a:schemeClr val="accent1"/>
              </a:buClr>
              <a:buSzPts val="1350"/>
              <a:buNone/>
              <a:defRPr b="1" sz="1350"/>
            </a:lvl3pPr>
            <a:lvl4pPr indent="-228600" lvl="3" marL="1828800" algn="l">
              <a:lnSpc>
                <a:spcPct val="90000"/>
              </a:lnSpc>
              <a:spcBef>
                <a:spcPts val="375"/>
              </a:spcBef>
              <a:spcAft>
                <a:spcPts val="0"/>
              </a:spcAft>
              <a:buClr>
                <a:schemeClr val="accent1"/>
              </a:buClr>
              <a:buSzPts val="1200"/>
              <a:buNone/>
              <a:defRPr b="1" sz="1200"/>
            </a:lvl4pPr>
            <a:lvl5pPr indent="-228600" lvl="4" marL="2286000" algn="l">
              <a:lnSpc>
                <a:spcPct val="90000"/>
              </a:lnSpc>
              <a:spcBef>
                <a:spcPts val="375"/>
              </a:spcBef>
              <a:spcAft>
                <a:spcPts val="0"/>
              </a:spcAft>
              <a:buClr>
                <a:schemeClr val="accent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9" name="Google Shape;59;p21"/>
          <p:cNvSpPr txBox="1"/>
          <p:nvPr>
            <p:ph idx="2" type="body"/>
          </p:nvPr>
        </p:nvSpPr>
        <p:spPr>
          <a:xfrm>
            <a:off x="1054802" y="2505077"/>
            <a:ext cx="4942775" cy="329498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accent1"/>
              </a:buClr>
              <a:buSzPts val="1800"/>
              <a:buChar char="•"/>
              <a:defRPr/>
            </a:lvl1pPr>
            <a:lvl2pPr indent="-342900" lvl="1" marL="914400" algn="l">
              <a:lnSpc>
                <a:spcPct val="90000"/>
              </a:lnSpc>
              <a:spcBef>
                <a:spcPts val="375"/>
              </a:spcBef>
              <a:spcAft>
                <a:spcPts val="0"/>
              </a:spcAft>
              <a:buClr>
                <a:schemeClr val="accent1"/>
              </a:buClr>
              <a:buSzPts val="1800"/>
              <a:buChar char="•"/>
              <a:defRPr/>
            </a:lvl2pPr>
            <a:lvl3pPr indent="-342900" lvl="2" marL="1371600" algn="l">
              <a:lnSpc>
                <a:spcPct val="90000"/>
              </a:lnSpc>
              <a:spcBef>
                <a:spcPts val="375"/>
              </a:spcBef>
              <a:spcAft>
                <a:spcPts val="0"/>
              </a:spcAft>
              <a:buClr>
                <a:schemeClr val="accent1"/>
              </a:buClr>
              <a:buSzPts val="1800"/>
              <a:buChar char="•"/>
              <a:defRPr/>
            </a:lvl3pPr>
            <a:lvl4pPr indent="-342900" lvl="3" marL="1828800" algn="l">
              <a:lnSpc>
                <a:spcPct val="90000"/>
              </a:lnSpc>
              <a:spcBef>
                <a:spcPts val="375"/>
              </a:spcBef>
              <a:spcAft>
                <a:spcPts val="0"/>
              </a:spcAft>
              <a:buClr>
                <a:schemeClr val="accent1"/>
              </a:buClr>
              <a:buSzPts val="1800"/>
              <a:buChar char="•"/>
              <a:defRPr/>
            </a:lvl4pPr>
            <a:lvl5pPr indent="-342900" lvl="4" marL="2286000" algn="l">
              <a:lnSpc>
                <a:spcPct val="90000"/>
              </a:lnSpc>
              <a:spcBef>
                <a:spcPts val="375"/>
              </a:spcBef>
              <a:spcAft>
                <a:spcPts val="0"/>
              </a:spcAft>
              <a:buClr>
                <a:schemeClr val="accent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0" name="Google Shape;60;p21"/>
          <p:cNvSpPr txBox="1"/>
          <p:nvPr>
            <p:ph idx="3" type="body"/>
          </p:nvPr>
        </p:nvSpPr>
        <p:spPr>
          <a:xfrm>
            <a:off x="6172200" y="1681163"/>
            <a:ext cx="49650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accent1"/>
              </a:buClr>
              <a:buSzPts val="1800"/>
              <a:buNone/>
              <a:defRPr b="1" sz="1800"/>
            </a:lvl1pPr>
            <a:lvl2pPr indent="-228600" lvl="1" marL="914400" algn="l">
              <a:lnSpc>
                <a:spcPct val="90000"/>
              </a:lnSpc>
              <a:spcBef>
                <a:spcPts val="375"/>
              </a:spcBef>
              <a:spcAft>
                <a:spcPts val="0"/>
              </a:spcAft>
              <a:buClr>
                <a:schemeClr val="accent1"/>
              </a:buClr>
              <a:buSzPts val="1500"/>
              <a:buNone/>
              <a:defRPr b="1" sz="1500"/>
            </a:lvl2pPr>
            <a:lvl3pPr indent="-228600" lvl="2" marL="1371600" algn="l">
              <a:lnSpc>
                <a:spcPct val="90000"/>
              </a:lnSpc>
              <a:spcBef>
                <a:spcPts val="375"/>
              </a:spcBef>
              <a:spcAft>
                <a:spcPts val="0"/>
              </a:spcAft>
              <a:buClr>
                <a:schemeClr val="accent1"/>
              </a:buClr>
              <a:buSzPts val="1350"/>
              <a:buNone/>
              <a:defRPr b="1" sz="1350"/>
            </a:lvl3pPr>
            <a:lvl4pPr indent="-228600" lvl="3" marL="1828800" algn="l">
              <a:lnSpc>
                <a:spcPct val="90000"/>
              </a:lnSpc>
              <a:spcBef>
                <a:spcPts val="375"/>
              </a:spcBef>
              <a:spcAft>
                <a:spcPts val="0"/>
              </a:spcAft>
              <a:buClr>
                <a:schemeClr val="accent1"/>
              </a:buClr>
              <a:buSzPts val="1200"/>
              <a:buNone/>
              <a:defRPr b="1" sz="1200"/>
            </a:lvl4pPr>
            <a:lvl5pPr indent="-228600" lvl="4" marL="2286000" algn="l">
              <a:lnSpc>
                <a:spcPct val="90000"/>
              </a:lnSpc>
              <a:spcBef>
                <a:spcPts val="375"/>
              </a:spcBef>
              <a:spcAft>
                <a:spcPts val="0"/>
              </a:spcAft>
              <a:buClr>
                <a:schemeClr val="accent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61" name="Google Shape;61;p21"/>
          <p:cNvSpPr txBox="1"/>
          <p:nvPr>
            <p:ph idx="4" type="body"/>
          </p:nvPr>
        </p:nvSpPr>
        <p:spPr>
          <a:xfrm>
            <a:off x="6167164" y="2505077"/>
            <a:ext cx="4963073" cy="329498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accent1"/>
              </a:buClr>
              <a:buSzPts val="1800"/>
              <a:buChar char="•"/>
              <a:defRPr/>
            </a:lvl1pPr>
            <a:lvl2pPr indent="-342900" lvl="1" marL="914400" algn="l">
              <a:lnSpc>
                <a:spcPct val="90000"/>
              </a:lnSpc>
              <a:spcBef>
                <a:spcPts val="375"/>
              </a:spcBef>
              <a:spcAft>
                <a:spcPts val="0"/>
              </a:spcAft>
              <a:buClr>
                <a:schemeClr val="accent1"/>
              </a:buClr>
              <a:buSzPts val="1800"/>
              <a:buChar char="•"/>
              <a:defRPr/>
            </a:lvl2pPr>
            <a:lvl3pPr indent="-342900" lvl="2" marL="1371600" algn="l">
              <a:lnSpc>
                <a:spcPct val="90000"/>
              </a:lnSpc>
              <a:spcBef>
                <a:spcPts val="375"/>
              </a:spcBef>
              <a:spcAft>
                <a:spcPts val="0"/>
              </a:spcAft>
              <a:buClr>
                <a:schemeClr val="accent1"/>
              </a:buClr>
              <a:buSzPts val="1800"/>
              <a:buChar char="•"/>
              <a:defRPr/>
            </a:lvl3pPr>
            <a:lvl4pPr indent="-342900" lvl="3" marL="1828800" algn="l">
              <a:lnSpc>
                <a:spcPct val="90000"/>
              </a:lnSpc>
              <a:spcBef>
                <a:spcPts val="375"/>
              </a:spcBef>
              <a:spcAft>
                <a:spcPts val="0"/>
              </a:spcAft>
              <a:buClr>
                <a:schemeClr val="accent1"/>
              </a:buClr>
              <a:buSzPts val="1800"/>
              <a:buChar char="•"/>
              <a:defRPr/>
            </a:lvl4pPr>
            <a:lvl5pPr indent="-342900" lvl="4" marL="2286000" algn="l">
              <a:lnSpc>
                <a:spcPct val="90000"/>
              </a:lnSpc>
              <a:spcBef>
                <a:spcPts val="375"/>
              </a:spcBef>
              <a:spcAft>
                <a:spcPts val="0"/>
              </a:spcAft>
              <a:buClr>
                <a:schemeClr val="accent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2" name="Google Shape;62;p21"/>
          <p:cNvSpPr txBox="1"/>
          <p:nvPr>
            <p:ph idx="10" type="dt"/>
          </p:nvPr>
        </p:nvSpPr>
        <p:spPr>
          <a:xfrm>
            <a:off x="8392800" y="6354432"/>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64" name="Shape 64"/>
        <p:cNvGrpSpPr/>
        <p:nvPr/>
      </p:nvGrpSpPr>
      <p:grpSpPr>
        <a:xfrm>
          <a:off x="0" y="0"/>
          <a:ext cx="0" cy="0"/>
          <a:chOff x="0" y="0"/>
          <a:chExt cx="0" cy="0"/>
        </a:xfrm>
      </p:grpSpPr>
      <p:sp>
        <p:nvSpPr>
          <p:cNvPr id="65" name="Google Shape;65;p22"/>
          <p:cNvSpPr txBox="1"/>
          <p:nvPr>
            <p:ph type="title"/>
          </p:nvPr>
        </p:nvSpPr>
        <p:spPr>
          <a:xfrm>
            <a:off x="1056000" y="365127"/>
            <a:ext cx="10080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0" type="dt"/>
          </p:nvPr>
        </p:nvSpPr>
        <p:spPr>
          <a:xfrm>
            <a:off x="8392800" y="6354432"/>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68" name="Shape 68"/>
        <p:cNvGrpSpPr/>
        <p:nvPr/>
      </p:nvGrpSpPr>
      <p:grpSpPr>
        <a:xfrm>
          <a:off x="0" y="0"/>
          <a:ext cx="0" cy="0"/>
          <a:chOff x="0" y="0"/>
          <a:chExt cx="0" cy="0"/>
        </a:xfrm>
      </p:grpSpPr>
      <p:sp>
        <p:nvSpPr>
          <p:cNvPr id="69" name="Google Shape;69;p23"/>
          <p:cNvSpPr txBox="1"/>
          <p:nvPr>
            <p:ph idx="10" type="dt"/>
          </p:nvPr>
        </p:nvSpPr>
        <p:spPr>
          <a:xfrm>
            <a:off x="8392800" y="6354432"/>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BABAB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 name="Shape 9"/>
        <p:cNvGrpSpPr/>
        <p:nvPr/>
      </p:nvGrpSpPr>
      <p:grpSpPr>
        <a:xfrm>
          <a:off x="0" y="0"/>
          <a:ext cx="0" cy="0"/>
          <a:chOff x="0" y="0"/>
          <a:chExt cx="0" cy="0"/>
        </a:xfrm>
      </p:grpSpPr>
      <p:cxnSp>
        <p:nvCxnSpPr>
          <p:cNvPr id="10" name="Google Shape;10;p16"/>
          <p:cNvCxnSpPr/>
          <p:nvPr/>
        </p:nvCxnSpPr>
        <p:spPr>
          <a:xfrm>
            <a:off x="0" y="5828474"/>
            <a:ext cx="12192000" cy="0"/>
          </a:xfrm>
          <a:prstGeom prst="straightConnector1">
            <a:avLst/>
          </a:prstGeom>
          <a:noFill/>
          <a:ln cap="flat" cmpd="sng" w="9525">
            <a:solidFill>
              <a:schemeClr val="accent1"/>
            </a:solidFill>
            <a:prstDash val="solid"/>
            <a:miter lim="800000"/>
            <a:headEnd len="sm" w="sm" type="none"/>
            <a:tailEnd len="sm" w="sm" type="none"/>
          </a:ln>
        </p:spPr>
      </p:cxnSp>
      <p:sp>
        <p:nvSpPr>
          <p:cNvPr id="11" name="Google Shape;11;p16"/>
          <p:cNvSpPr txBox="1"/>
          <p:nvPr>
            <p:ph type="title"/>
          </p:nvPr>
        </p:nvSpPr>
        <p:spPr>
          <a:xfrm>
            <a:off x="1056000" y="365127"/>
            <a:ext cx="100800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3300"/>
              <a:buFont typeface="Arial"/>
              <a:buNone/>
              <a:defRPr b="0" i="0" sz="33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6"/>
          <p:cNvSpPr txBox="1"/>
          <p:nvPr>
            <p:ph idx="1" type="body"/>
          </p:nvPr>
        </p:nvSpPr>
        <p:spPr>
          <a:xfrm>
            <a:off x="1056000" y="1825627"/>
            <a:ext cx="10080000" cy="3969119"/>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Arial"/>
                <a:ea typeface="Arial"/>
                <a:cs typeface="Arial"/>
                <a:sym typeface="Arial"/>
              </a:defRPr>
            </a:lvl1pPr>
            <a:lvl2pPr indent="-342900" lvl="1" marL="914400" marR="0" rtl="0" algn="l">
              <a:lnSpc>
                <a:spcPct val="90000"/>
              </a:lnSpc>
              <a:spcBef>
                <a:spcPts val="375"/>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2pPr>
            <a:lvl3pPr indent="-323850" lvl="2" marL="1371600" marR="0" rtl="0" algn="l">
              <a:lnSpc>
                <a:spcPct val="90000"/>
              </a:lnSpc>
              <a:spcBef>
                <a:spcPts val="375"/>
              </a:spcBef>
              <a:spcAft>
                <a:spcPts val="0"/>
              </a:spcAft>
              <a:buClr>
                <a:schemeClr val="accent1"/>
              </a:buClr>
              <a:buSzPts val="1500"/>
              <a:buFont typeface="Arial"/>
              <a:buChar char="•"/>
              <a:defRPr b="0" i="0" sz="1500" u="none" cap="none" strike="noStrike">
                <a:solidFill>
                  <a:schemeClr val="accent1"/>
                </a:solidFill>
                <a:latin typeface="Arial"/>
                <a:ea typeface="Arial"/>
                <a:cs typeface="Arial"/>
                <a:sym typeface="Arial"/>
              </a:defRPr>
            </a:lvl3pPr>
            <a:lvl4pPr indent="-314325" lvl="3" marL="1828800" marR="0" rtl="0" algn="l">
              <a:lnSpc>
                <a:spcPct val="90000"/>
              </a:lnSpc>
              <a:spcBef>
                <a:spcPts val="375"/>
              </a:spcBef>
              <a:spcAft>
                <a:spcPts val="0"/>
              </a:spcAft>
              <a:buClr>
                <a:schemeClr val="accent1"/>
              </a:buClr>
              <a:buSzPts val="1350"/>
              <a:buFont typeface="Arial"/>
              <a:buChar char="•"/>
              <a:defRPr b="0" i="0" sz="1350" u="none" cap="none" strike="noStrike">
                <a:solidFill>
                  <a:schemeClr val="accent1"/>
                </a:solidFill>
                <a:latin typeface="Arial"/>
                <a:ea typeface="Arial"/>
                <a:cs typeface="Arial"/>
                <a:sym typeface="Arial"/>
              </a:defRPr>
            </a:lvl4pPr>
            <a:lvl5pPr indent="-314325" lvl="4" marL="2286000" marR="0" rtl="0" algn="l">
              <a:lnSpc>
                <a:spcPct val="90000"/>
              </a:lnSpc>
              <a:spcBef>
                <a:spcPts val="375"/>
              </a:spcBef>
              <a:spcAft>
                <a:spcPts val="0"/>
              </a:spcAft>
              <a:buClr>
                <a:schemeClr val="accent1"/>
              </a:buClr>
              <a:buSzPts val="1350"/>
              <a:buFont typeface="Arial"/>
              <a:buChar char="•"/>
              <a:defRPr b="0" i="0" sz="1350" u="none" cap="none" strike="noStrike">
                <a:solidFill>
                  <a:schemeClr val="accent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3" name="Google Shape;13;p16"/>
          <p:cNvSpPr txBox="1"/>
          <p:nvPr>
            <p:ph idx="10" type="dt"/>
          </p:nvPr>
        </p:nvSpPr>
        <p:spPr>
          <a:xfrm>
            <a:off x="8392800" y="6354432"/>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C8C8C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C8C8C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pic>
        <p:nvPicPr>
          <p:cNvPr id="15" name="Google Shape;15;p16"/>
          <p:cNvPicPr preferRelativeResize="0"/>
          <p:nvPr/>
        </p:nvPicPr>
        <p:blipFill rotWithShape="1">
          <a:blip r:embed="rId1">
            <a:alphaModFix/>
          </a:blip>
          <a:srcRect b="0" l="0" r="0" t="0"/>
          <a:stretch/>
        </p:blipFill>
        <p:spPr>
          <a:xfrm>
            <a:off x="379835" y="6033979"/>
            <a:ext cx="2285320" cy="644968"/>
          </a:xfrm>
          <a:prstGeom prst="rect">
            <a:avLst/>
          </a:prstGeom>
          <a:noFill/>
          <a:ln>
            <a:noFill/>
          </a:ln>
        </p:spPr>
      </p:pic>
      <p:sp>
        <p:nvSpPr>
          <p:cNvPr id="16" name="Google Shape;16;p16"/>
          <p:cNvSpPr txBox="1"/>
          <p:nvPr>
            <p:ph idx="12" type="sldNum"/>
          </p:nvPr>
        </p:nvSpPr>
        <p:spPr>
          <a:xfrm>
            <a:off x="11164061" y="5274432"/>
            <a:ext cx="1080000" cy="1080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nl-BE"/>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mc:AlternateContent>
    <mc:Choice Requires="p14">
      <p:transition p14:dur="250">
        <p:fade/>
      </p:transition>
    </mc:Choice>
    <mc:Fallback>
      <p:transition>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hyperlink" Target="http://www.youtube.com/watch?v=n2ctVPrMObY" TargetMode="External"/><Relationship Id="rId5"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
          <p:cNvPicPr preferRelativeResize="0"/>
          <p:nvPr/>
        </p:nvPicPr>
        <p:blipFill rotWithShape="1">
          <a:blip r:embed="rId3">
            <a:alphaModFix/>
          </a:blip>
          <a:srcRect b="0" l="0" r="0" t="0"/>
          <a:stretch/>
        </p:blipFill>
        <p:spPr>
          <a:xfrm>
            <a:off x="0" y="121920"/>
            <a:ext cx="8445300" cy="5630100"/>
          </a:xfrm>
          <a:prstGeom prst="rect">
            <a:avLst/>
          </a:prstGeom>
          <a:noFill/>
          <a:ln>
            <a:noFill/>
          </a:ln>
        </p:spPr>
      </p:pic>
      <p:sp>
        <p:nvSpPr>
          <p:cNvPr id="162" name="Google Shape;162;p1"/>
          <p:cNvSpPr txBox="1"/>
          <p:nvPr>
            <p:ph type="ctrTitle"/>
          </p:nvPr>
        </p:nvSpPr>
        <p:spPr>
          <a:xfrm>
            <a:off x="8646160" y="121920"/>
            <a:ext cx="3149600" cy="400304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3600"/>
              <a:buFont typeface="Arial"/>
              <a:buNone/>
            </a:pPr>
            <a:r>
              <a:rPr b="1" lang="nl-BE"/>
              <a:t>Kompanjon </a:t>
            </a:r>
            <a:br>
              <a:rPr b="1" lang="nl-BE"/>
            </a:br>
            <a:r>
              <a:rPr b="1" lang="nl-BE"/>
              <a:t>versterkt,</a:t>
            </a:r>
            <a:br>
              <a:rPr b="1" lang="nl-BE"/>
            </a:br>
            <a:r>
              <a:rPr b="1" lang="nl-BE"/>
              <a:t>vormt</a:t>
            </a:r>
            <a:br>
              <a:rPr b="1" lang="nl-BE"/>
            </a:br>
            <a:r>
              <a:rPr b="1" lang="nl-BE"/>
              <a:t>én </a:t>
            </a:r>
            <a:br>
              <a:rPr b="1" lang="nl-BE"/>
            </a:br>
            <a:r>
              <a:rPr b="1" lang="nl-BE"/>
              <a:t>verbindt!</a:t>
            </a:r>
            <a:endParaRPr/>
          </a:p>
        </p:txBody>
      </p:sp>
      <p:sp>
        <p:nvSpPr>
          <p:cNvPr id="163" name="Google Shape;163;p1"/>
          <p:cNvSpPr/>
          <p:nvPr/>
        </p:nvSpPr>
        <p:spPr>
          <a:xfrm>
            <a:off x="10480455" y="5478329"/>
            <a:ext cx="651891" cy="675775"/>
          </a:xfrm>
          <a:custGeom>
            <a:rect b="b" l="l" r="r" t="t"/>
            <a:pathLst>
              <a:path extrusionOk="0" h="561975" w="561975">
                <a:moveTo>
                  <a:pt x="561975" y="280988"/>
                </a:moveTo>
                <a:cubicBezTo>
                  <a:pt x="561975" y="436173"/>
                  <a:pt x="436173" y="561975"/>
                  <a:pt x="280988" y="561975"/>
                </a:cubicBezTo>
                <a:cubicBezTo>
                  <a:pt x="125802" y="561975"/>
                  <a:pt x="0" y="436173"/>
                  <a:pt x="0" y="280988"/>
                </a:cubicBezTo>
                <a:cubicBezTo>
                  <a:pt x="0" y="125802"/>
                  <a:pt x="125802" y="0"/>
                  <a:pt x="280988" y="0"/>
                </a:cubicBezTo>
                <a:cubicBezTo>
                  <a:pt x="436173" y="0"/>
                  <a:pt x="561975" y="125802"/>
                  <a:pt x="561975" y="280988"/>
                </a:cubicBez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11"/>
          <p:cNvPicPr preferRelativeResize="0"/>
          <p:nvPr/>
        </p:nvPicPr>
        <p:blipFill rotWithShape="1">
          <a:blip r:embed="rId3">
            <a:alphaModFix/>
          </a:blip>
          <a:srcRect b="0" l="-166" r="0" t="0"/>
          <a:stretch/>
        </p:blipFill>
        <p:spPr>
          <a:xfrm>
            <a:off x="-31254" y="0"/>
            <a:ext cx="12223254" cy="5833482"/>
          </a:xfrm>
          <a:prstGeom prst="rect">
            <a:avLst/>
          </a:prstGeom>
          <a:noFill/>
          <a:ln>
            <a:noFill/>
          </a:ln>
        </p:spPr>
      </p:pic>
      <p:sp>
        <p:nvSpPr>
          <p:cNvPr id="236" name="Google Shape;236;p11"/>
          <p:cNvSpPr txBox="1"/>
          <p:nvPr/>
        </p:nvSpPr>
        <p:spPr>
          <a:xfrm>
            <a:off x="0" y="4509725"/>
            <a:ext cx="10480500" cy="968700"/>
          </a:xfrm>
          <a:prstGeom prst="rect">
            <a:avLst/>
          </a:prstGeom>
          <a:solidFill>
            <a:schemeClr val="dk1">
              <a:alpha val="73725"/>
            </a:schemeClr>
          </a:solidFill>
          <a:ln>
            <a:noFill/>
          </a:ln>
        </p:spPr>
        <p:txBody>
          <a:bodyPr anchorCtr="0" anchor="ctr" bIns="45700" lIns="91425" spcFirstLastPara="1" rIns="360000" wrap="square" tIns="45700">
            <a:noAutofit/>
          </a:bodyPr>
          <a:lstStyle/>
          <a:p>
            <a:pPr indent="457200" lvl="0" marL="0" marR="0" rtl="0" algn="l">
              <a:lnSpc>
                <a:spcPct val="90000"/>
              </a:lnSpc>
              <a:spcBef>
                <a:spcPts val="0"/>
              </a:spcBef>
              <a:spcAft>
                <a:spcPts val="0"/>
              </a:spcAft>
              <a:buClr>
                <a:schemeClr val="accent2"/>
              </a:buClr>
              <a:buSzPts val="4400"/>
              <a:buFont typeface="Arial"/>
              <a:buNone/>
            </a:pPr>
            <a:r>
              <a:rPr b="1" lang="nl-BE" sz="3600">
                <a:solidFill>
                  <a:schemeClr val="accent2"/>
                </a:solidFill>
              </a:rPr>
              <a:t>Kompanjon volgen? </a:t>
            </a:r>
            <a:endParaRPr b="1" sz="3600">
              <a:solidFill>
                <a:schemeClr val="accent2"/>
              </a:solidFill>
            </a:endParaRPr>
          </a:p>
          <a:p>
            <a:pPr indent="0" lvl="0" marL="3200400" marR="0" rtl="0" algn="l">
              <a:lnSpc>
                <a:spcPct val="90000"/>
              </a:lnSpc>
              <a:spcBef>
                <a:spcPts val="0"/>
              </a:spcBef>
              <a:spcAft>
                <a:spcPts val="0"/>
              </a:spcAft>
              <a:buClr>
                <a:schemeClr val="accent2"/>
              </a:buClr>
              <a:buSzPts val="4400"/>
              <a:buFont typeface="Arial"/>
              <a:buNone/>
            </a:pPr>
            <a:r>
              <a:rPr i="1" lang="nl-BE" sz="3600">
                <a:solidFill>
                  <a:schemeClr val="accent2"/>
                </a:solidFill>
              </a:rPr>
              <a:t>Schrijf je in voor onze nieuwsbrief</a:t>
            </a:r>
            <a:endParaRPr i="1" sz="3600" u="none" cap="none" strike="noStrike">
              <a:solidFill>
                <a:schemeClr val="accent2"/>
              </a:solidFill>
            </a:endParaRPr>
          </a:p>
        </p:txBody>
      </p:sp>
      <p:sp>
        <p:nvSpPr>
          <p:cNvPr id="237" name="Google Shape;237;p11"/>
          <p:cNvSpPr/>
          <p:nvPr/>
        </p:nvSpPr>
        <p:spPr>
          <a:xfrm>
            <a:off x="10480455" y="5478329"/>
            <a:ext cx="651891" cy="675775"/>
          </a:xfrm>
          <a:custGeom>
            <a:rect b="b" l="l" r="r" t="t"/>
            <a:pathLst>
              <a:path extrusionOk="0" h="561975" w="561975">
                <a:moveTo>
                  <a:pt x="561975" y="280988"/>
                </a:moveTo>
                <a:cubicBezTo>
                  <a:pt x="561975" y="436173"/>
                  <a:pt x="436173" y="561975"/>
                  <a:pt x="280988" y="561975"/>
                </a:cubicBezTo>
                <a:cubicBezTo>
                  <a:pt x="125802" y="561975"/>
                  <a:pt x="0" y="436173"/>
                  <a:pt x="0" y="280988"/>
                </a:cubicBezTo>
                <a:cubicBezTo>
                  <a:pt x="0" y="125802"/>
                  <a:pt x="125802" y="0"/>
                  <a:pt x="280988" y="0"/>
                </a:cubicBezTo>
                <a:cubicBezTo>
                  <a:pt x="436173" y="0"/>
                  <a:pt x="561975" y="125802"/>
                  <a:pt x="561975" y="280988"/>
                </a:cubicBez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250"/>
                                        <p:tgtEl>
                                          <p:spTgt spid="235"/>
                                        </p:tgtEl>
                                      </p:cBhvr>
                                    </p:animEffect>
                                  </p:childTnLst>
                                </p:cTn>
                              </p:par>
                            </p:childTnLst>
                          </p:cTn>
                        </p:par>
                        <p:par>
                          <p:cTn fill="hold">
                            <p:stCondLst>
                              <p:cond delay="250"/>
                            </p:stCondLst>
                            <p:childTnLst>
                              <p:par>
                                <p:cTn fill="hold" nodeType="afterEffect" presetClass="entr" presetID="2" presetSubtype="8">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250"/>
                                        <p:tgtEl>
                                          <p:spTgt spid="23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
          <p:cNvSpPr txBox="1"/>
          <p:nvPr>
            <p:ph type="title"/>
          </p:nvPr>
        </p:nvSpPr>
        <p:spPr>
          <a:xfrm>
            <a:off x="629921" y="457200"/>
            <a:ext cx="3825634" cy="34848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Arial"/>
              <a:buNone/>
            </a:pPr>
            <a:r>
              <a:rPr lang="nl-BE" sz="3200"/>
              <a:t>Kompanjon werkt aan eerlijke onderwijskansen </a:t>
            </a:r>
            <a:br>
              <a:rPr lang="nl-BE" sz="3200"/>
            </a:br>
            <a:r>
              <a:rPr lang="nl-BE" sz="3200"/>
              <a:t>en een kansrijke toekomst voor </a:t>
            </a:r>
            <a:br>
              <a:rPr lang="nl-BE" sz="3200"/>
            </a:br>
            <a:r>
              <a:rPr lang="nl-BE" sz="3200"/>
              <a:t>élk kind</a:t>
            </a:r>
            <a:endParaRPr/>
          </a:p>
        </p:txBody>
      </p:sp>
      <p:sp>
        <p:nvSpPr>
          <p:cNvPr id="169" name="Google Shape;169;p5"/>
          <p:cNvSpPr txBox="1"/>
          <p:nvPr>
            <p:ph idx="2" type="body"/>
          </p:nvPr>
        </p:nvSpPr>
        <p:spPr>
          <a:xfrm>
            <a:off x="477521" y="4226560"/>
            <a:ext cx="3870960" cy="117856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750"/>
              </a:spcBef>
              <a:spcAft>
                <a:spcPts val="0"/>
              </a:spcAft>
              <a:buClr>
                <a:schemeClr val="accent1"/>
              </a:buClr>
              <a:buSzPts val="1200"/>
              <a:buNone/>
            </a:pPr>
            <a:r>
              <a:rPr lang="nl-BE" sz="2400"/>
              <a:t>	TWEE SPOREN</a:t>
            </a:r>
            <a:r>
              <a:rPr lang="nl-BE" sz="2000"/>
              <a:t> 			</a:t>
            </a:r>
            <a:r>
              <a:rPr b="1" lang="nl-BE" sz="2400"/>
              <a:t>VERBINDEN</a:t>
            </a:r>
            <a:endParaRPr/>
          </a:p>
        </p:txBody>
      </p:sp>
      <p:sp>
        <p:nvSpPr>
          <p:cNvPr id="170" name="Google Shape;170;p5"/>
          <p:cNvSpPr/>
          <p:nvPr/>
        </p:nvSpPr>
        <p:spPr>
          <a:xfrm>
            <a:off x="10480455" y="5478329"/>
            <a:ext cx="651891" cy="675775"/>
          </a:xfrm>
          <a:custGeom>
            <a:rect b="b" l="l" r="r" t="t"/>
            <a:pathLst>
              <a:path extrusionOk="0" h="561975" w="561975">
                <a:moveTo>
                  <a:pt x="561975" y="280988"/>
                </a:moveTo>
                <a:cubicBezTo>
                  <a:pt x="561975" y="436173"/>
                  <a:pt x="436173" y="561975"/>
                  <a:pt x="280988" y="561975"/>
                </a:cubicBezTo>
                <a:cubicBezTo>
                  <a:pt x="125802" y="561975"/>
                  <a:pt x="0" y="436173"/>
                  <a:pt x="0" y="280988"/>
                </a:cubicBezTo>
                <a:cubicBezTo>
                  <a:pt x="0" y="125802"/>
                  <a:pt x="125802" y="0"/>
                  <a:pt x="280988" y="0"/>
                </a:cubicBezTo>
                <a:cubicBezTo>
                  <a:pt x="436173" y="0"/>
                  <a:pt x="561975" y="125802"/>
                  <a:pt x="561975" y="280988"/>
                </a:cubicBez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pic>
        <p:nvPicPr>
          <p:cNvPr id="171" name="Google Shape;171;p5"/>
          <p:cNvPicPr preferRelativeResize="0"/>
          <p:nvPr/>
        </p:nvPicPr>
        <p:blipFill rotWithShape="1">
          <a:blip r:embed="rId3">
            <a:alphaModFix/>
          </a:blip>
          <a:srcRect b="0" l="0" r="0" t="0"/>
          <a:stretch/>
        </p:blipFill>
        <p:spPr>
          <a:xfrm>
            <a:off x="4998850" y="147683"/>
            <a:ext cx="4241801" cy="6364971"/>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
          <p:cNvSpPr txBox="1"/>
          <p:nvPr>
            <p:ph type="title"/>
          </p:nvPr>
        </p:nvSpPr>
        <p:spPr>
          <a:xfrm>
            <a:off x="1054800" y="116632"/>
            <a:ext cx="8362282"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Arial"/>
              <a:buNone/>
            </a:pPr>
            <a:r>
              <a:rPr b="1" lang="nl-BE" sz="4000"/>
              <a:t>STUDENTEN</a:t>
            </a:r>
            <a:endParaRPr b="1"/>
          </a:p>
        </p:txBody>
      </p:sp>
      <p:sp>
        <p:nvSpPr>
          <p:cNvPr id="177" name="Google Shape;177;p2"/>
          <p:cNvSpPr txBox="1"/>
          <p:nvPr>
            <p:ph idx="1" type="body"/>
          </p:nvPr>
        </p:nvSpPr>
        <p:spPr>
          <a:xfrm>
            <a:off x="1054800" y="1232756"/>
            <a:ext cx="4550356" cy="439248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accent1"/>
              </a:buClr>
              <a:buSzPts val="2400"/>
              <a:buChar char="•"/>
            </a:pPr>
            <a:r>
              <a:rPr lang="nl-BE" sz="2400"/>
              <a:t>Hoger onderwijs</a:t>
            </a:r>
            <a:endParaRPr/>
          </a:p>
          <a:p>
            <a:pPr indent="-19050" lvl="0" marL="171450" rtl="0" algn="l">
              <a:lnSpc>
                <a:spcPct val="100000"/>
              </a:lnSpc>
              <a:spcBef>
                <a:spcPts val="0"/>
              </a:spcBef>
              <a:spcAft>
                <a:spcPts val="0"/>
              </a:spcAft>
              <a:buClr>
                <a:schemeClr val="accent1"/>
              </a:buClr>
              <a:buSzPts val="2400"/>
              <a:buNone/>
            </a:pPr>
            <a:r>
              <a:t/>
            </a:r>
            <a:endParaRPr sz="2400"/>
          </a:p>
          <a:p>
            <a:pPr indent="-171450" lvl="0" marL="171450" rtl="0" algn="l">
              <a:lnSpc>
                <a:spcPct val="100000"/>
              </a:lnSpc>
              <a:spcBef>
                <a:spcPts val="0"/>
              </a:spcBef>
              <a:spcAft>
                <a:spcPts val="0"/>
              </a:spcAft>
              <a:buClr>
                <a:schemeClr val="accent1"/>
              </a:buClr>
              <a:buSzPts val="2400"/>
              <a:buChar char="•"/>
            </a:pPr>
            <a:r>
              <a:rPr lang="nl-BE" sz="2400"/>
              <a:t>28 opleidingen  - 8 instellingen</a:t>
            </a:r>
            <a:endParaRPr/>
          </a:p>
          <a:p>
            <a:pPr indent="-19050" lvl="0" marL="171450" rtl="0" algn="l">
              <a:lnSpc>
                <a:spcPct val="100000"/>
              </a:lnSpc>
              <a:spcBef>
                <a:spcPts val="0"/>
              </a:spcBef>
              <a:spcAft>
                <a:spcPts val="0"/>
              </a:spcAft>
              <a:buClr>
                <a:schemeClr val="accent1"/>
              </a:buClr>
              <a:buSzPts val="2400"/>
              <a:buNone/>
            </a:pPr>
            <a:r>
              <a:t/>
            </a:r>
            <a:endParaRPr sz="2400"/>
          </a:p>
          <a:p>
            <a:pPr indent="-171450" lvl="0" marL="171450" rtl="0" algn="l">
              <a:lnSpc>
                <a:spcPct val="100000"/>
              </a:lnSpc>
              <a:spcBef>
                <a:spcPts val="0"/>
              </a:spcBef>
              <a:spcAft>
                <a:spcPts val="0"/>
              </a:spcAft>
              <a:buClr>
                <a:schemeClr val="accent1"/>
              </a:buClr>
              <a:buSzPts val="2400"/>
              <a:buChar char="•"/>
            </a:pPr>
            <a:r>
              <a:rPr lang="nl-BE" sz="2400"/>
              <a:t>Stage of maatschappelijk engagement </a:t>
            </a:r>
            <a:endParaRPr sz="2400"/>
          </a:p>
          <a:p>
            <a:pPr indent="0" lvl="0" marL="457200" rtl="0" algn="l">
              <a:lnSpc>
                <a:spcPct val="100000"/>
              </a:lnSpc>
              <a:spcBef>
                <a:spcPts val="0"/>
              </a:spcBef>
              <a:spcAft>
                <a:spcPts val="0"/>
              </a:spcAft>
              <a:buNone/>
            </a:pPr>
            <a:r>
              <a:t/>
            </a:r>
            <a:endParaRPr sz="2400"/>
          </a:p>
          <a:p>
            <a:pPr indent="-171450" lvl="0" marL="171450" rtl="0" algn="l">
              <a:lnSpc>
                <a:spcPct val="100000"/>
              </a:lnSpc>
              <a:spcBef>
                <a:spcPts val="0"/>
              </a:spcBef>
              <a:spcAft>
                <a:spcPts val="0"/>
              </a:spcAft>
              <a:buClr>
                <a:schemeClr val="accent1"/>
              </a:buClr>
              <a:buSzPts val="2400"/>
              <a:buChar char="•"/>
            </a:pPr>
            <a:r>
              <a:rPr lang="nl-BE" sz="2400"/>
              <a:t>Één semester wekelijks bezoek</a:t>
            </a:r>
            <a:endParaRPr/>
          </a:p>
          <a:p>
            <a:pPr indent="0" lvl="0" marL="0" rtl="0" algn="l">
              <a:lnSpc>
                <a:spcPct val="100000"/>
              </a:lnSpc>
              <a:spcBef>
                <a:spcPts val="0"/>
              </a:spcBef>
              <a:spcAft>
                <a:spcPts val="0"/>
              </a:spcAft>
              <a:buClr>
                <a:schemeClr val="accent1"/>
              </a:buClr>
              <a:buSzPts val="2400"/>
              <a:buNone/>
            </a:pPr>
            <a:r>
              <a:t/>
            </a:r>
            <a:endParaRPr sz="2400"/>
          </a:p>
          <a:p>
            <a:pPr indent="0" lvl="0" marL="0" rtl="0" algn="l">
              <a:lnSpc>
                <a:spcPct val="100000"/>
              </a:lnSpc>
              <a:spcBef>
                <a:spcPts val="0"/>
              </a:spcBef>
              <a:spcAft>
                <a:spcPts val="0"/>
              </a:spcAft>
              <a:buClr>
                <a:schemeClr val="accent1"/>
              </a:buClr>
              <a:buSzPts val="2400"/>
              <a:buNone/>
            </a:pPr>
            <a:r>
              <a:t/>
            </a:r>
            <a:endParaRPr/>
          </a:p>
        </p:txBody>
      </p:sp>
      <p:pic>
        <p:nvPicPr>
          <p:cNvPr id="178" name="Google Shape;178;p2"/>
          <p:cNvPicPr preferRelativeResize="0"/>
          <p:nvPr/>
        </p:nvPicPr>
        <p:blipFill rotWithShape="1">
          <a:blip r:embed="rId3">
            <a:alphaModFix/>
          </a:blip>
          <a:srcRect b="0" l="0" r="0" t="0"/>
          <a:stretch/>
        </p:blipFill>
        <p:spPr>
          <a:xfrm>
            <a:off x="5536035" y="904240"/>
            <a:ext cx="6655965" cy="4439920"/>
          </a:xfrm>
          <a:prstGeom prst="rect">
            <a:avLst/>
          </a:prstGeom>
          <a:noFill/>
          <a:ln>
            <a:noFill/>
          </a:ln>
        </p:spPr>
      </p:pic>
      <p:sp>
        <p:nvSpPr>
          <p:cNvPr id="179" name="Google Shape;179;p2"/>
          <p:cNvSpPr/>
          <p:nvPr/>
        </p:nvSpPr>
        <p:spPr>
          <a:xfrm>
            <a:off x="10480455" y="5478329"/>
            <a:ext cx="651891" cy="675775"/>
          </a:xfrm>
          <a:custGeom>
            <a:rect b="b" l="l" r="r" t="t"/>
            <a:pathLst>
              <a:path extrusionOk="0" h="561975" w="561975">
                <a:moveTo>
                  <a:pt x="561975" y="280988"/>
                </a:moveTo>
                <a:cubicBezTo>
                  <a:pt x="561975" y="436173"/>
                  <a:pt x="436173" y="561975"/>
                  <a:pt x="280988" y="561975"/>
                </a:cubicBezTo>
                <a:cubicBezTo>
                  <a:pt x="125802" y="561975"/>
                  <a:pt x="0" y="436173"/>
                  <a:pt x="0" y="280988"/>
                </a:cubicBezTo>
                <a:cubicBezTo>
                  <a:pt x="0" y="125802"/>
                  <a:pt x="125802" y="0"/>
                  <a:pt x="280988" y="0"/>
                </a:cubicBezTo>
                <a:cubicBezTo>
                  <a:pt x="436173" y="0"/>
                  <a:pt x="561975" y="125802"/>
                  <a:pt x="561975" y="280988"/>
                </a:cubicBez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
          <p:cNvSpPr txBox="1"/>
          <p:nvPr>
            <p:ph type="title"/>
          </p:nvPr>
        </p:nvSpPr>
        <p:spPr>
          <a:xfrm>
            <a:off x="1054800" y="116632"/>
            <a:ext cx="8420058"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11111"/>
              <a:buFont typeface="Arial"/>
              <a:buNone/>
            </a:pPr>
            <a:br>
              <a:rPr b="1" lang="nl-BE" sz="4000"/>
            </a:br>
            <a:r>
              <a:rPr b="1" lang="nl-BE" sz="4000"/>
              <a:t>GEZINNEN</a:t>
            </a:r>
            <a:endParaRPr b="1"/>
          </a:p>
        </p:txBody>
      </p:sp>
      <p:sp>
        <p:nvSpPr>
          <p:cNvPr id="186" name="Google Shape;186;p3"/>
          <p:cNvSpPr txBox="1"/>
          <p:nvPr>
            <p:ph idx="1" type="body"/>
          </p:nvPr>
        </p:nvSpPr>
        <p:spPr>
          <a:xfrm>
            <a:off x="1054800" y="1595120"/>
            <a:ext cx="4106480" cy="4115181"/>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2400"/>
              <a:buChar char="•"/>
            </a:pPr>
            <a:r>
              <a:rPr lang="nl-BE" sz="2800"/>
              <a:t>Maatschappelijk kwetsbare gezinnen</a:t>
            </a:r>
            <a:endParaRPr/>
          </a:p>
          <a:p>
            <a:pPr indent="0" lvl="0" marL="0" rtl="0" algn="l">
              <a:lnSpc>
                <a:spcPct val="100000"/>
              </a:lnSpc>
              <a:spcBef>
                <a:spcPts val="0"/>
              </a:spcBef>
              <a:spcAft>
                <a:spcPts val="0"/>
              </a:spcAft>
              <a:buSzPts val="2400"/>
              <a:buNone/>
            </a:pPr>
            <a:r>
              <a:t/>
            </a:r>
            <a:endParaRPr sz="2800"/>
          </a:p>
          <a:p>
            <a:pPr indent="-171450" lvl="0" marL="171450" rtl="0" algn="l">
              <a:lnSpc>
                <a:spcPct val="100000"/>
              </a:lnSpc>
              <a:spcBef>
                <a:spcPts val="0"/>
              </a:spcBef>
              <a:spcAft>
                <a:spcPts val="0"/>
              </a:spcAft>
              <a:buSzPts val="2400"/>
              <a:buChar char="•"/>
            </a:pPr>
            <a:r>
              <a:rPr lang="nl-BE" sz="2800"/>
              <a:t>kinderen tussen 5 en 15 jaar</a:t>
            </a:r>
            <a:endParaRPr/>
          </a:p>
          <a:p>
            <a:pPr indent="-19050" lvl="0" marL="171450" rtl="0" algn="l">
              <a:lnSpc>
                <a:spcPct val="100000"/>
              </a:lnSpc>
              <a:spcBef>
                <a:spcPts val="0"/>
              </a:spcBef>
              <a:spcAft>
                <a:spcPts val="0"/>
              </a:spcAft>
              <a:buSzPts val="2400"/>
              <a:buNone/>
            </a:pPr>
            <a:r>
              <a:t/>
            </a:r>
            <a:endParaRPr sz="2800"/>
          </a:p>
          <a:p>
            <a:pPr indent="-171450" lvl="0" marL="171450" rtl="0" algn="l">
              <a:lnSpc>
                <a:spcPct val="100000"/>
              </a:lnSpc>
              <a:spcBef>
                <a:spcPts val="0"/>
              </a:spcBef>
              <a:spcAft>
                <a:spcPts val="0"/>
              </a:spcAft>
              <a:buSzPts val="2400"/>
              <a:buChar char="•"/>
            </a:pPr>
            <a:r>
              <a:rPr lang="nl-BE" sz="2800"/>
              <a:t>én hun ouders</a:t>
            </a:r>
            <a:endParaRPr/>
          </a:p>
          <a:p>
            <a:pPr indent="0" lvl="0" marL="0" rtl="0" algn="l">
              <a:lnSpc>
                <a:spcPct val="100000"/>
              </a:lnSpc>
              <a:spcBef>
                <a:spcPts val="0"/>
              </a:spcBef>
              <a:spcAft>
                <a:spcPts val="0"/>
              </a:spcAft>
              <a:buSzPts val="2400"/>
              <a:buNone/>
            </a:pPr>
            <a:r>
              <a:t/>
            </a:r>
            <a:endParaRPr sz="2800"/>
          </a:p>
          <a:p>
            <a:pPr indent="-171450" lvl="0" marL="171450" rtl="0" algn="l">
              <a:lnSpc>
                <a:spcPct val="100000"/>
              </a:lnSpc>
              <a:spcBef>
                <a:spcPts val="0"/>
              </a:spcBef>
              <a:spcAft>
                <a:spcPts val="0"/>
              </a:spcAft>
              <a:buSzPts val="2400"/>
              <a:buChar char="•"/>
            </a:pPr>
            <a:r>
              <a:rPr lang="nl-BE" sz="2800"/>
              <a:t>in Gent en Antwerpen</a:t>
            </a:r>
            <a:endParaRPr/>
          </a:p>
          <a:p>
            <a:pPr indent="0" lvl="0" marL="0" rtl="0" algn="l">
              <a:lnSpc>
                <a:spcPct val="100000"/>
              </a:lnSpc>
              <a:spcBef>
                <a:spcPts val="0"/>
              </a:spcBef>
              <a:spcAft>
                <a:spcPts val="0"/>
              </a:spcAft>
              <a:buSzPts val="2400"/>
              <a:buNone/>
            </a:pPr>
            <a:r>
              <a:t/>
            </a:r>
            <a:endParaRPr/>
          </a:p>
        </p:txBody>
      </p:sp>
      <p:pic>
        <p:nvPicPr>
          <p:cNvPr id="187" name="Google Shape;187;p3"/>
          <p:cNvPicPr preferRelativeResize="0"/>
          <p:nvPr/>
        </p:nvPicPr>
        <p:blipFill rotWithShape="1">
          <a:blip r:embed="rId3">
            <a:alphaModFix/>
          </a:blip>
          <a:srcRect b="0" l="0" r="0" t="0"/>
          <a:stretch/>
        </p:blipFill>
        <p:spPr>
          <a:xfrm>
            <a:off x="5308729" y="1595120"/>
            <a:ext cx="5747533" cy="3830320"/>
          </a:xfrm>
          <a:prstGeom prst="rect">
            <a:avLst/>
          </a:prstGeom>
          <a:noFill/>
          <a:ln>
            <a:noFill/>
          </a:ln>
        </p:spPr>
      </p:pic>
      <p:sp>
        <p:nvSpPr>
          <p:cNvPr id="188" name="Google Shape;188;p3"/>
          <p:cNvSpPr/>
          <p:nvPr/>
        </p:nvSpPr>
        <p:spPr>
          <a:xfrm>
            <a:off x="10480455" y="5478329"/>
            <a:ext cx="651891" cy="675775"/>
          </a:xfrm>
          <a:custGeom>
            <a:rect b="b" l="l" r="r" t="t"/>
            <a:pathLst>
              <a:path extrusionOk="0" h="561975" w="561975">
                <a:moveTo>
                  <a:pt x="561975" y="280988"/>
                </a:moveTo>
                <a:cubicBezTo>
                  <a:pt x="561975" y="436173"/>
                  <a:pt x="436173" y="561975"/>
                  <a:pt x="280988" y="561975"/>
                </a:cubicBezTo>
                <a:cubicBezTo>
                  <a:pt x="125802" y="561975"/>
                  <a:pt x="0" y="436173"/>
                  <a:pt x="0" y="280988"/>
                </a:cubicBezTo>
                <a:cubicBezTo>
                  <a:pt x="0" y="125802"/>
                  <a:pt x="125802" y="0"/>
                  <a:pt x="280988" y="0"/>
                </a:cubicBezTo>
                <a:cubicBezTo>
                  <a:pt x="436173" y="0"/>
                  <a:pt x="561975" y="125802"/>
                  <a:pt x="561975" y="280988"/>
                </a:cubicBez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4ef428d664_0_52"/>
          <p:cNvSpPr txBox="1"/>
          <p:nvPr>
            <p:ph type="title"/>
          </p:nvPr>
        </p:nvSpPr>
        <p:spPr>
          <a:xfrm>
            <a:off x="1056000" y="365127"/>
            <a:ext cx="10080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rPr b="1" lang="nl-BE"/>
              <a:t>STUDIEONDERSTEUNING AAN HUIS</a:t>
            </a:r>
            <a:endParaRPr/>
          </a:p>
        </p:txBody>
      </p:sp>
      <p:sp>
        <p:nvSpPr>
          <p:cNvPr id="194" name="Google Shape;194;g24ef428d664_0_52"/>
          <p:cNvSpPr txBox="1"/>
          <p:nvPr>
            <p:ph idx="1" type="body"/>
          </p:nvPr>
        </p:nvSpPr>
        <p:spPr>
          <a:xfrm>
            <a:off x="1054800" y="1825625"/>
            <a:ext cx="4965000" cy="398520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750"/>
              </a:spcBef>
              <a:spcAft>
                <a:spcPts val="0"/>
              </a:spcAft>
              <a:buClr>
                <a:schemeClr val="accent1"/>
              </a:buClr>
              <a:buSzPts val="1800"/>
              <a:buNone/>
            </a:pPr>
            <a:r>
              <a:t/>
            </a:r>
            <a:endParaRPr sz="2800"/>
          </a:p>
        </p:txBody>
      </p:sp>
      <p:sp>
        <p:nvSpPr>
          <p:cNvPr id="195" name="Google Shape;195;g24ef428d664_0_52"/>
          <p:cNvSpPr txBox="1"/>
          <p:nvPr>
            <p:ph idx="2" type="body"/>
          </p:nvPr>
        </p:nvSpPr>
        <p:spPr>
          <a:xfrm>
            <a:off x="6172200" y="1825625"/>
            <a:ext cx="4965000" cy="3985200"/>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750"/>
              </a:spcBef>
              <a:spcAft>
                <a:spcPts val="0"/>
              </a:spcAft>
              <a:buClr>
                <a:schemeClr val="accent1"/>
              </a:buClr>
              <a:buSzPts val="1800"/>
              <a:buChar char="•"/>
            </a:pPr>
            <a:r>
              <a:rPr lang="nl-BE" sz="2800"/>
              <a:t>Huiswerk</a:t>
            </a:r>
            <a:endParaRPr/>
          </a:p>
          <a:p>
            <a:pPr indent="-342900" lvl="0" marL="457200" rtl="0" algn="l">
              <a:lnSpc>
                <a:spcPct val="90000"/>
              </a:lnSpc>
              <a:spcBef>
                <a:spcPts val="750"/>
              </a:spcBef>
              <a:spcAft>
                <a:spcPts val="0"/>
              </a:spcAft>
              <a:buClr>
                <a:schemeClr val="accent1"/>
              </a:buClr>
              <a:buSzPts val="1800"/>
              <a:buChar char="•"/>
            </a:pPr>
            <a:r>
              <a:rPr lang="nl-BE" sz="2800"/>
              <a:t>Taal stimuleren</a:t>
            </a:r>
            <a:endParaRPr/>
          </a:p>
          <a:p>
            <a:pPr indent="-342900" lvl="0" marL="457200" rtl="0" algn="l">
              <a:lnSpc>
                <a:spcPct val="90000"/>
              </a:lnSpc>
              <a:spcBef>
                <a:spcPts val="750"/>
              </a:spcBef>
              <a:spcAft>
                <a:spcPts val="0"/>
              </a:spcAft>
              <a:buClr>
                <a:schemeClr val="accent1"/>
              </a:buClr>
              <a:buSzPts val="1800"/>
              <a:buChar char="•"/>
            </a:pPr>
            <a:r>
              <a:rPr lang="nl-BE" sz="2800"/>
              <a:t>Spelend leren </a:t>
            </a:r>
            <a:endParaRPr/>
          </a:p>
          <a:p>
            <a:pPr indent="-342900" lvl="0" marL="457200" rtl="0" algn="l">
              <a:lnSpc>
                <a:spcPct val="90000"/>
              </a:lnSpc>
              <a:spcBef>
                <a:spcPts val="750"/>
              </a:spcBef>
              <a:spcAft>
                <a:spcPts val="0"/>
              </a:spcAft>
              <a:buClr>
                <a:schemeClr val="accent1"/>
              </a:buClr>
              <a:buSzPts val="1800"/>
              <a:buChar char="•"/>
            </a:pPr>
            <a:r>
              <a:rPr lang="nl-BE" sz="2800"/>
              <a:t>Leren leren</a:t>
            </a:r>
            <a:endParaRPr sz="2800"/>
          </a:p>
          <a:p>
            <a:pPr indent="-342900" lvl="0" marL="457200" rtl="0" algn="l">
              <a:lnSpc>
                <a:spcPct val="90000"/>
              </a:lnSpc>
              <a:spcBef>
                <a:spcPts val="750"/>
              </a:spcBef>
              <a:spcAft>
                <a:spcPts val="0"/>
              </a:spcAft>
              <a:buClr>
                <a:schemeClr val="accent1"/>
              </a:buClr>
              <a:buSzPts val="1800"/>
              <a:buChar char="•"/>
            </a:pPr>
            <a:r>
              <a:rPr lang="nl-BE" sz="2800"/>
              <a:t>Studie –en schoolkeuze</a:t>
            </a:r>
            <a:endParaRPr/>
          </a:p>
          <a:p>
            <a:pPr indent="-342900" lvl="0" marL="457200" rtl="0" algn="l">
              <a:lnSpc>
                <a:spcPct val="90000"/>
              </a:lnSpc>
              <a:spcBef>
                <a:spcPts val="750"/>
              </a:spcBef>
              <a:spcAft>
                <a:spcPts val="0"/>
              </a:spcAft>
              <a:buClr>
                <a:schemeClr val="accent1"/>
              </a:buClr>
              <a:buSzPts val="1800"/>
              <a:buChar char="•"/>
            </a:pPr>
            <a:r>
              <a:rPr lang="nl-BE" sz="2800"/>
              <a:t>Digitale vaardigheden</a:t>
            </a:r>
            <a:endParaRPr/>
          </a:p>
          <a:p>
            <a:pPr indent="-342900" lvl="0" marL="457200" rtl="0" algn="l">
              <a:lnSpc>
                <a:spcPct val="90000"/>
              </a:lnSpc>
              <a:spcBef>
                <a:spcPts val="750"/>
              </a:spcBef>
              <a:spcAft>
                <a:spcPts val="0"/>
              </a:spcAft>
              <a:buClr>
                <a:schemeClr val="accent1"/>
              </a:buClr>
              <a:buSzPts val="1800"/>
              <a:buChar char="•"/>
            </a:pPr>
            <a:r>
              <a:rPr lang="nl-BE" sz="2800"/>
              <a:t>Vrije tijd</a:t>
            </a:r>
            <a:endParaRPr/>
          </a:p>
          <a:p>
            <a:pPr indent="-342900" lvl="0" marL="457200" rtl="0" algn="l">
              <a:lnSpc>
                <a:spcPct val="90000"/>
              </a:lnSpc>
              <a:spcBef>
                <a:spcPts val="750"/>
              </a:spcBef>
              <a:spcAft>
                <a:spcPts val="0"/>
              </a:spcAft>
              <a:buClr>
                <a:schemeClr val="accent1"/>
              </a:buClr>
              <a:buSzPts val="1800"/>
              <a:buChar char="•"/>
            </a:pPr>
            <a:r>
              <a:rPr lang="nl-BE" sz="2800"/>
              <a:t>…</a:t>
            </a:r>
            <a:endParaRPr/>
          </a:p>
          <a:p>
            <a:pPr indent="-228600" lvl="0" marL="457200" rtl="0" algn="l">
              <a:lnSpc>
                <a:spcPct val="90000"/>
              </a:lnSpc>
              <a:spcBef>
                <a:spcPts val="750"/>
              </a:spcBef>
              <a:spcAft>
                <a:spcPts val="0"/>
              </a:spcAft>
              <a:buClr>
                <a:schemeClr val="accent1"/>
              </a:buClr>
              <a:buSzPts val="1800"/>
              <a:buNone/>
            </a:pPr>
            <a:r>
              <a:t/>
            </a:r>
            <a:endParaRPr/>
          </a:p>
        </p:txBody>
      </p:sp>
      <p:pic>
        <p:nvPicPr>
          <p:cNvPr id="196" name="Google Shape;196;g24ef428d664_0_52"/>
          <p:cNvPicPr preferRelativeResize="0"/>
          <p:nvPr/>
        </p:nvPicPr>
        <p:blipFill rotWithShape="1">
          <a:blip r:embed="rId3">
            <a:alphaModFix/>
          </a:blip>
          <a:srcRect b="0" l="0" r="0" t="0"/>
          <a:stretch/>
        </p:blipFill>
        <p:spPr>
          <a:xfrm>
            <a:off x="314960" y="1690690"/>
            <a:ext cx="5907239" cy="3938159"/>
          </a:xfrm>
          <a:prstGeom prst="rect">
            <a:avLst/>
          </a:prstGeom>
          <a:noFill/>
          <a:ln>
            <a:noFill/>
          </a:ln>
        </p:spPr>
      </p:pic>
      <p:sp>
        <p:nvSpPr>
          <p:cNvPr id="197" name="Google Shape;197;g24ef428d664_0_52"/>
          <p:cNvSpPr/>
          <p:nvPr/>
        </p:nvSpPr>
        <p:spPr>
          <a:xfrm>
            <a:off x="10480455" y="5478329"/>
            <a:ext cx="651891" cy="675775"/>
          </a:xfrm>
          <a:custGeom>
            <a:rect b="b" l="l" r="r" t="t"/>
            <a:pathLst>
              <a:path extrusionOk="0" h="561975" w="561975">
                <a:moveTo>
                  <a:pt x="561975" y="280988"/>
                </a:moveTo>
                <a:cubicBezTo>
                  <a:pt x="561975" y="436173"/>
                  <a:pt x="436173" y="561975"/>
                  <a:pt x="280988" y="561975"/>
                </a:cubicBezTo>
                <a:cubicBezTo>
                  <a:pt x="125802" y="561975"/>
                  <a:pt x="0" y="436173"/>
                  <a:pt x="0" y="280988"/>
                </a:cubicBezTo>
                <a:cubicBezTo>
                  <a:pt x="0" y="125802"/>
                  <a:pt x="125802" y="0"/>
                  <a:pt x="280988" y="0"/>
                </a:cubicBezTo>
                <a:cubicBezTo>
                  <a:pt x="436173" y="0"/>
                  <a:pt x="561975" y="125802"/>
                  <a:pt x="561975" y="280988"/>
                </a:cubicBez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g24ef428d664_0_67"/>
          <p:cNvPicPr preferRelativeResize="0"/>
          <p:nvPr/>
        </p:nvPicPr>
        <p:blipFill rotWithShape="1">
          <a:blip r:embed="rId3">
            <a:alphaModFix/>
          </a:blip>
          <a:srcRect b="0" l="0" r="0" t="0"/>
          <a:stretch/>
        </p:blipFill>
        <p:spPr>
          <a:xfrm>
            <a:off x="182880" y="117260"/>
            <a:ext cx="8300719" cy="5538608"/>
          </a:xfrm>
          <a:prstGeom prst="rect">
            <a:avLst/>
          </a:prstGeom>
          <a:noFill/>
          <a:ln>
            <a:noFill/>
          </a:ln>
        </p:spPr>
      </p:pic>
      <p:pic>
        <p:nvPicPr>
          <p:cNvPr id="203" name="Google Shape;203;g24ef428d664_0_67"/>
          <p:cNvPicPr preferRelativeResize="0"/>
          <p:nvPr/>
        </p:nvPicPr>
        <p:blipFill rotWithShape="1">
          <a:blip r:embed="rId4">
            <a:alphaModFix/>
          </a:blip>
          <a:srcRect b="0" l="0" r="0" t="0"/>
          <a:stretch/>
        </p:blipFill>
        <p:spPr>
          <a:xfrm>
            <a:off x="1178549" y="4573251"/>
            <a:ext cx="11013442" cy="1254801"/>
          </a:xfrm>
          <a:prstGeom prst="rect">
            <a:avLst/>
          </a:prstGeom>
          <a:noFill/>
          <a:ln>
            <a:noFill/>
          </a:ln>
        </p:spPr>
      </p:pic>
      <p:sp>
        <p:nvSpPr>
          <p:cNvPr id="204" name="Google Shape;204;g24ef428d664_0_67"/>
          <p:cNvSpPr txBox="1"/>
          <p:nvPr/>
        </p:nvSpPr>
        <p:spPr>
          <a:xfrm>
            <a:off x="1871915" y="4832076"/>
            <a:ext cx="102414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nl-BE" sz="3200" u="none" cap="none" strike="noStrike">
                <a:solidFill>
                  <a:schemeClr val="accent2"/>
                </a:solidFill>
                <a:latin typeface="Arial"/>
                <a:ea typeface="Arial"/>
                <a:cs typeface="Arial"/>
                <a:sym typeface="Arial"/>
              </a:rPr>
              <a:t>DE COACH: BRUG tussen gezin, student en school</a:t>
            </a:r>
            <a:endParaRPr b="1" i="0" sz="32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p:txBody>
      </p:sp>
      <p:sp>
        <p:nvSpPr>
          <p:cNvPr id="205" name="Google Shape;205;g24ef428d664_0_67"/>
          <p:cNvSpPr/>
          <p:nvPr/>
        </p:nvSpPr>
        <p:spPr>
          <a:xfrm>
            <a:off x="10480455" y="5478329"/>
            <a:ext cx="651891" cy="675775"/>
          </a:xfrm>
          <a:custGeom>
            <a:rect b="b" l="l" r="r" t="t"/>
            <a:pathLst>
              <a:path extrusionOk="0" h="561975" w="561975">
                <a:moveTo>
                  <a:pt x="561975" y="280988"/>
                </a:moveTo>
                <a:cubicBezTo>
                  <a:pt x="561975" y="436173"/>
                  <a:pt x="436173" y="561975"/>
                  <a:pt x="280988" y="561975"/>
                </a:cubicBezTo>
                <a:cubicBezTo>
                  <a:pt x="125802" y="561975"/>
                  <a:pt x="0" y="436173"/>
                  <a:pt x="0" y="280988"/>
                </a:cubicBezTo>
                <a:cubicBezTo>
                  <a:pt x="0" y="125802"/>
                  <a:pt x="125802" y="0"/>
                  <a:pt x="280988" y="0"/>
                </a:cubicBezTo>
                <a:cubicBezTo>
                  <a:pt x="436173" y="0"/>
                  <a:pt x="561975" y="125802"/>
                  <a:pt x="561975" y="280988"/>
                </a:cubicBez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4ef428d664_0_81"/>
          <p:cNvSpPr txBox="1"/>
          <p:nvPr>
            <p:ph type="title"/>
          </p:nvPr>
        </p:nvSpPr>
        <p:spPr>
          <a:xfrm>
            <a:off x="1056000" y="177527"/>
            <a:ext cx="100800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nl-BE"/>
              <a:t>Project: </a:t>
            </a:r>
            <a:r>
              <a:rPr lang="nl-BE"/>
              <a:t>IN CANON</a:t>
            </a:r>
            <a:endParaRPr/>
          </a:p>
        </p:txBody>
      </p:sp>
      <p:sp>
        <p:nvSpPr>
          <p:cNvPr id="212" name="Google Shape;212;g24ef428d664_0_81"/>
          <p:cNvSpPr txBox="1"/>
          <p:nvPr>
            <p:ph idx="1" type="body"/>
          </p:nvPr>
        </p:nvSpPr>
        <p:spPr>
          <a:xfrm>
            <a:off x="896975" y="1503225"/>
            <a:ext cx="10080000" cy="4311300"/>
          </a:xfrm>
          <a:prstGeom prst="rect">
            <a:avLst/>
          </a:prstGeom>
        </p:spPr>
        <p:txBody>
          <a:bodyPr anchorCtr="0" anchor="t" bIns="45700" lIns="91425" spcFirstLastPara="1" rIns="91425" wrap="square" tIns="45700">
            <a:normAutofit fontScale="92500" lnSpcReduction="20000"/>
          </a:bodyPr>
          <a:lstStyle/>
          <a:p>
            <a:pPr indent="0" lvl="0" marL="0" rtl="0" algn="l">
              <a:spcBef>
                <a:spcPts val="750"/>
              </a:spcBef>
              <a:spcAft>
                <a:spcPts val="0"/>
              </a:spcAft>
              <a:buNone/>
            </a:pPr>
            <a:r>
              <a:rPr b="1" lang="nl-BE" sz="2516"/>
              <a:t>Doel</a:t>
            </a:r>
            <a:r>
              <a:rPr b="1" lang="nl-BE" sz="2300"/>
              <a:t>: </a:t>
            </a:r>
            <a:endParaRPr b="1" sz="2300"/>
          </a:p>
          <a:p>
            <a:pPr indent="-363696" lvl="0" marL="457200" rtl="0" algn="l">
              <a:spcBef>
                <a:spcPts val="750"/>
              </a:spcBef>
              <a:spcAft>
                <a:spcPts val="0"/>
              </a:spcAft>
              <a:buSzPct val="100000"/>
              <a:buChar char="•"/>
            </a:pPr>
            <a:r>
              <a:rPr lang="nl-BE" sz="2300"/>
              <a:t>Jongeren uit het 2de jaar B-STROOM naar het 3de jaar A-STROOM</a:t>
            </a:r>
            <a:endParaRPr sz="2300"/>
          </a:p>
          <a:p>
            <a:pPr indent="0" lvl="0" marL="457200" rtl="0" algn="l">
              <a:spcBef>
                <a:spcPts val="750"/>
              </a:spcBef>
              <a:spcAft>
                <a:spcPts val="0"/>
              </a:spcAft>
              <a:buNone/>
            </a:pPr>
            <a:r>
              <a:t/>
            </a:r>
            <a:endParaRPr sz="2300"/>
          </a:p>
          <a:p>
            <a:pPr indent="-363696" lvl="0" marL="457200" rtl="0" algn="l">
              <a:spcBef>
                <a:spcPts val="750"/>
              </a:spcBef>
              <a:spcAft>
                <a:spcPts val="0"/>
              </a:spcAft>
              <a:buSzPct val="100000"/>
              <a:buChar char="•"/>
            </a:pPr>
            <a:r>
              <a:rPr lang="nl-BE" sz="2300"/>
              <a:t>OPSTROMEN zonder een jaar te verliezen</a:t>
            </a:r>
            <a:endParaRPr sz="2300"/>
          </a:p>
          <a:p>
            <a:pPr indent="0" lvl="0" marL="457200" rtl="0" algn="l">
              <a:spcBef>
                <a:spcPts val="750"/>
              </a:spcBef>
              <a:spcAft>
                <a:spcPts val="0"/>
              </a:spcAft>
              <a:buNone/>
            </a:pPr>
            <a:r>
              <a:t/>
            </a:r>
            <a:endParaRPr sz="2300"/>
          </a:p>
          <a:p>
            <a:pPr indent="-363696" lvl="0" marL="457200" rtl="0" algn="l">
              <a:spcBef>
                <a:spcPts val="750"/>
              </a:spcBef>
              <a:spcAft>
                <a:spcPts val="0"/>
              </a:spcAft>
              <a:buSzPct val="100000"/>
              <a:buChar char="•"/>
            </a:pPr>
            <a:r>
              <a:rPr lang="nl-BE" sz="2300"/>
              <a:t>Partnerschap HTISA en KOMPANJON </a:t>
            </a:r>
            <a:endParaRPr sz="2300"/>
          </a:p>
          <a:p>
            <a:pPr indent="0" lvl="0" marL="457200" rtl="0" algn="l">
              <a:spcBef>
                <a:spcPts val="750"/>
              </a:spcBef>
              <a:spcAft>
                <a:spcPts val="0"/>
              </a:spcAft>
              <a:buNone/>
            </a:pPr>
            <a:r>
              <a:t/>
            </a:r>
            <a:endParaRPr sz="2300"/>
          </a:p>
          <a:p>
            <a:pPr indent="-363696" lvl="0" marL="457200" rtl="0" algn="l">
              <a:spcBef>
                <a:spcPts val="750"/>
              </a:spcBef>
              <a:spcAft>
                <a:spcPts val="0"/>
              </a:spcAft>
              <a:buSzPct val="100000"/>
              <a:buChar char="•"/>
            </a:pPr>
            <a:r>
              <a:rPr lang="nl-BE" sz="2300"/>
              <a:t>Student als buddy </a:t>
            </a:r>
            <a:endParaRPr sz="2300"/>
          </a:p>
          <a:p>
            <a:pPr indent="0" lvl="0" marL="457200" rtl="0" algn="l">
              <a:spcBef>
                <a:spcPts val="750"/>
              </a:spcBef>
              <a:spcAft>
                <a:spcPts val="0"/>
              </a:spcAft>
              <a:buNone/>
            </a:pPr>
            <a:r>
              <a:t/>
            </a:r>
            <a:endParaRPr sz="2300"/>
          </a:p>
          <a:p>
            <a:pPr indent="457200" lvl="0" marL="457200" rtl="0" algn="l">
              <a:spcBef>
                <a:spcPts val="750"/>
              </a:spcBef>
              <a:spcAft>
                <a:spcPts val="0"/>
              </a:spcAft>
              <a:buNone/>
            </a:pPr>
            <a:r>
              <a:rPr lang="nl-BE" sz="2400"/>
              <a:t> “</a:t>
            </a:r>
            <a:r>
              <a:rPr i="1" lang="nl-BE" sz="2400"/>
              <a:t>Het was een speciale ervaring dat er iemand bij mij thuis kwam helpen en dat dit niet op school was. Ik vond dit heel leuk” </a:t>
            </a:r>
            <a:endParaRPr i="1" sz="2400"/>
          </a:p>
          <a:p>
            <a:pPr indent="0" lvl="0" marL="457200" rtl="0" algn="l">
              <a:spcBef>
                <a:spcPts val="750"/>
              </a:spcBef>
              <a:spcAft>
                <a:spcPts val="0"/>
              </a:spcAft>
              <a:buNone/>
            </a:pPr>
            <a:r>
              <a:t/>
            </a:r>
            <a:endParaRPr sz="2300"/>
          </a:p>
          <a:p>
            <a:pPr indent="0" lvl="0" marL="0" rtl="0" algn="l">
              <a:spcBef>
                <a:spcPts val="750"/>
              </a:spcBef>
              <a:spcAft>
                <a:spcPts val="0"/>
              </a:spcAft>
              <a:buNone/>
            </a:pPr>
            <a:r>
              <a:t/>
            </a:r>
            <a:endParaRPr/>
          </a:p>
        </p:txBody>
      </p:sp>
      <p:sp>
        <p:nvSpPr>
          <p:cNvPr id="213" name="Google Shape;213;g24ef428d664_0_81"/>
          <p:cNvSpPr/>
          <p:nvPr/>
        </p:nvSpPr>
        <p:spPr>
          <a:xfrm>
            <a:off x="10480455" y="5478329"/>
            <a:ext cx="651891" cy="675775"/>
          </a:xfrm>
          <a:custGeom>
            <a:rect b="b" l="l" r="r" t="t"/>
            <a:pathLst>
              <a:path extrusionOk="0" h="561975" w="561975">
                <a:moveTo>
                  <a:pt x="561975" y="280988"/>
                </a:moveTo>
                <a:cubicBezTo>
                  <a:pt x="561975" y="436173"/>
                  <a:pt x="436173" y="561975"/>
                  <a:pt x="280988" y="561975"/>
                </a:cubicBezTo>
                <a:cubicBezTo>
                  <a:pt x="125802" y="561975"/>
                  <a:pt x="0" y="436173"/>
                  <a:pt x="0" y="280988"/>
                </a:cubicBezTo>
                <a:cubicBezTo>
                  <a:pt x="0" y="125802"/>
                  <a:pt x="125802" y="0"/>
                  <a:pt x="280988" y="0"/>
                </a:cubicBezTo>
                <a:cubicBezTo>
                  <a:pt x="436173" y="0"/>
                  <a:pt x="561975" y="125802"/>
                  <a:pt x="561975" y="280988"/>
                </a:cubicBez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9ea03adc14_1_0"/>
          <p:cNvSpPr txBox="1"/>
          <p:nvPr>
            <p:ph type="title"/>
          </p:nvPr>
        </p:nvSpPr>
        <p:spPr>
          <a:xfrm>
            <a:off x="1056000" y="365127"/>
            <a:ext cx="10080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rPr b="1" lang="nl-BE"/>
              <a:t>IN CANON in beeld</a:t>
            </a:r>
            <a:endParaRPr b="1"/>
          </a:p>
        </p:txBody>
      </p:sp>
      <p:sp>
        <p:nvSpPr>
          <p:cNvPr id="219" name="Google Shape;219;g29ea03adc14_1_0"/>
          <p:cNvSpPr txBox="1"/>
          <p:nvPr>
            <p:ph idx="1" type="body"/>
          </p:nvPr>
        </p:nvSpPr>
        <p:spPr>
          <a:xfrm>
            <a:off x="653725" y="1571200"/>
            <a:ext cx="5138700" cy="3398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750"/>
              </a:spcBef>
              <a:spcAft>
                <a:spcPts val="0"/>
              </a:spcAft>
              <a:buNone/>
            </a:pPr>
            <a:r>
              <a:t/>
            </a:r>
            <a:endParaRPr sz="2400"/>
          </a:p>
          <a:p>
            <a:pPr indent="0" lvl="0" marL="914400" rtl="0" algn="l">
              <a:lnSpc>
                <a:spcPct val="90000"/>
              </a:lnSpc>
              <a:spcBef>
                <a:spcPts val="750"/>
              </a:spcBef>
              <a:spcAft>
                <a:spcPts val="0"/>
              </a:spcAft>
              <a:buNone/>
            </a:pPr>
            <a:r>
              <a:t/>
            </a:r>
            <a:endParaRPr sz="2400"/>
          </a:p>
          <a:p>
            <a:pPr indent="-381000" lvl="0" marL="457200" rtl="0" algn="l">
              <a:lnSpc>
                <a:spcPct val="90000"/>
              </a:lnSpc>
              <a:spcBef>
                <a:spcPts val="750"/>
              </a:spcBef>
              <a:spcAft>
                <a:spcPts val="0"/>
              </a:spcAft>
              <a:buSzPts val="2400"/>
              <a:buChar char="•"/>
            </a:pPr>
            <a:r>
              <a:rPr lang="nl-BE" sz="2400"/>
              <a:t>Een onderwijsexperiment met ‘opstroomkansen’ </a:t>
            </a:r>
            <a:endParaRPr sz="2400"/>
          </a:p>
          <a:p>
            <a:pPr indent="0" lvl="0" marL="0" rtl="0" algn="l">
              <a:lnSpc>
                <a:spcPct val="90000"/>
              </a:lnSpc>
              <a:spcBef>
                <a:spcPts val="750"/>
              </a:spcBef>
              <a:spcAft>
                <a:spcPts val="0"/>
              </a:spcAft>
              <a:buNone/>
            </a:pPr>
            <a:r>
              <a:t/>
            </a:r>
            <a:endParaRPr sz="2400"/>
          </a:p>
          <a:p>
            <a:pPr indent="0" lvl="0" marL="457200" rtl="0" algn="l">
              <a:lnSpc>
                <a:spcPct val="90000"/>
              </a:lnSpc>
              <a:spcBef>
                <a:spcPts val="750"/>
              </a:spcBef>
              <a:spcAft>
                <a:spcPts val="0"/>
              </a:spcAft>
              <a:buNone/>
            </a:pPr>
            <a:r>
              <a:t/>
            </a:r>
            <a:endParaRPr sz="2400"/>
          </a:p>
          <a:p>
            <a:pPr indent="0" lvl="0" marL="457200" rtl="0" algn="l">
              <a:lnSpc>
                <a:spcPct val="90000"/>
              </a:lnSpc>
              <a:spcBef>
                <a:spcPts val="750"/>
              </a:spcBef>
              <a:spcAft>
                <a:spcPts val="0"/>
              </a:spcAft>
              <a:buNone/>
            </a:pPr>
            <a:r>
              <a:t/>
            </a:r>
            <a:endParaRPr sz="2400"/>
          </a:p>
          <a:p>
            <a:pPr indent="-228600" lvl="0" marL="457200" rtl="0" algn="l">
              <a:lnSpc>
                <a:spcPct val="90000"/>
              </a:lnSpc>
              <a:spcBef>
                <a:spcPts val="750"/>
              </a:spcBef>
              <a:spcAft>
                <a:spcPts val="0"/>
              </a:spcAft>
              <a:buClr>
                <a:schemeClr val="accent1"/>
              </a:buClr>
              <a:buSzPts val="1800"/>
              <a:buNone/>
            </a:pPr>
            <a:r>
              <a:t/>
            </a:r>
            <a:endParaRPr/>
          </a:p>
        </p:txBody>
      </p:sp>
      <p:sp>
        <p:nvSpPr>
          <p:cNvPr id="220" name="Google Shape;220;g29ea03adc14_1_0"/>
          <p:cNvSpPr/>
          <p:nvPr/>
        </p:nvSpPr>
        <p:spPr>
          <a:xfrm>
            <a:off x="10480455" y="5478329"/>
            <a:ext cx="651891" cy="675775"/>
          </a:xfrm>
          <a:custGeom>
            <a:rect b="b" l="l" r="r" t="t"/>
            <a:pathLst>
              <a:path extrusionOk="0" h="561975" w="561975">
                <a:moveTo>
                  <a:pt x="561975" y="280988"/>
                </a:moveTo>
                <a:cubicBezTo>
                  <a:pt x="561975" y="436173"/>
                  <a:pt x="436173" y="561975"/>
                  <a:pt x="280988" y="561975"/>
                </a:cubicBezTo>
                <a:cubicBezTo>
                  <a:pt x="125802" y="561975"/>
                  <a:pt x="0" y="436173"/>
                  <a:pt x="0" y="280988"/>
                </a:cubicBezTo>
                <a:cubicBezTo>
                  <a:pt x="0" y="125802"/>
                  <a:pt x="125802" y="0"/>
                  <a:pt x="280988" y="0"/>
                </a:cubicBezTo>
                <a:cubicBezTo>
                  <a:pt x="436173" y="0"/>
                  <a:pt x="561975" y="125802"/>
                  <a:pt x="561975" y="280988"/>
                </a:cubicBez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pic>
        <p:nvPicPr>
          <p:cNvPr id="221" name="Google Shape;221;g29ea03adc14_1_0"/>
          <p:cNvPicPr preferRelativeResize="0"/>
          <p:nvPr/>
        </p:nvPicPr>
        <p:blipFill>
          <a:blip r:embed="rId3">
            <a:alphaModFix/>
          </a:blip>
          <a:stretch>
            <a:fillRect/>
          </a:stretch>
        </p:blipFill>
        <p:spPr>
          <a:xfrm>
            <a:off x="6856525" y="365125"/>
            <a:ext cx="4163533" cy="4786801"/>
          </a:xfrm>
          <a:prstGeom prst="rect">
            <a:avLst/>
          </a:prstGeom>
          <a:noFill/>
          <a:ln>
            <a:noFill/>
          </a:ln>
        </p:spPr>
      </p:pic>
      <p:pic>
        <p:nvPicPr>
          <p:cNvPr descr="Reportage van VTM over het nieuwe Kompanjonproject 🤩📺&#10;De school HTISA is de voorbije jaren sterk veranderd. De uitdagingen zijn groot en de inzet van de directie en leerkrachten verdient alle waardering. Veel leerlingen zijn (ex)-nieuwkomers die nog volop de Nederlandse taal aan het leren zijn. Ze komen vaak in de B-stroom terecht terwijl ze, mits wat extra tijd en ondersteuning, ook wel de A-stroom zouden kunnen volgen. Voor deze groep jongeren creëerde HTISA een nieuwe richting: de opstroomoptie. Dit parcours is niet makkelijk en daarom zocht HTISA steun bij Kompanjon.&#10;Vanuit onze jarenlange ervaring met kwetsbare gezinnen en met studenten weten we hoeveel verschil je voor leerlingen kan maken. Dat verschil kan gaan over: slagen of niet slagen. In dit project gaat het verschil over leerlingen die tegen de stroom in zwemmen en willen overschakelen van de B-stroom naar de A-stroom.&#10;&#10;De studenten gingen wekelijks op bezoek bij hen thuis om met de jongeren te werken aan: de schooltaken, taalverwerving en studievaardigheden.&#10;Zoals altijd werd er ook breder gewerkt rond: welbevinden, vrijetijdsbesteding en het versterken van het sociale netwerk. Er werden vaardigheden gestimuleerd die hen voorbereiden op het optimaal functioneren in de samenleving en op de toekomstige arbeidsmarkt. De ouders en aanwezige broers of zussen werden mee betrokken in dit verhaal." id="222" name="Google Shape;222;g29ea03adc14_1_0" title="Kompanjon en HTISA in canon">
            <a:hlinkClick r:id="rId4"/>
          </p:cNvPr>
          <p:cNvPicPr preferRelativeResize="0"/>
          <p:nvPr/>
        </p:nvPicPr>
        <p:blipFill>
          <a:blip r:embed="rId5">
            <a:alphaModFix/>
          </a:blip>
          <a:stretch>
            <a:fillRect/>
          </a:stretch>
        </p:blipFill>
        <p:spPr>
          <a:xfrm>
            <a:off x="2501550" y="3665125"/>
            <a:ext cx="2814755" cy="15833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4f5a91fccc_0_0"/>
          <p:cNvSpPr txBox="1"/>
          <p:nvPr>
            <p:ph type="title"/>
          </p:nvPr>
        </p:nvSpPr>
        <p:spPr>
          <a:xfrm>
            <a:off x="1056000" y="365127"/>
            <a:ext cx="100800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nl-BE"/>
              <a:t>IN CANON groeit</a:t>
            </a:r>
            <a:endParaRPr/>
          </a:p>
        </p:txBody>
      </p:sp>
      <p:sp>
        <p:nvSpPr>
          <p:cNvPr id="229" name="Google Shape;229;g24f5a91fccc_0_0"/>
          <p:cNvSpPr txBox="1"/>
          <p:nvPr>
            <p:ph idx="1" type="body"/>
          </p:nvPr>
        </p:nvSpPr>
        <p:spPr>
          <a:xfrm>
            <a:off x="1056000" y="1384850"/>
            <a:ext cx="9727800" cy="4093500"/>
          </a:xfrm>
          <a:prstGeom prst="rect">
            <a:avLst/>
          </a:prstGeom>
        </p:spPr>
        <p:txBody>
          <a:bodyPr anchorCtr="0" anchor="t" bIns="45700" lIns="91425" spcFirstLastPara="1" rIns="91425" wrap="square" tIns="45700">
            <a:normAutofit lnSpcReduction="10000"/>
          </a:bodyPr>
          <a:lstStyle/>
          <a:p>
            <a:pPr indent="0" lvl="0" marL="457200" rtl="0" algn="l">
              <a:spcBef>
                <a:spcPts val="750"/>
              </a:spcBef>
              <a:spcAft>
                <a:spcPts val="0"/>
              </a:spcAft>
              <a:buNone/>
            </a:pPr>
            <a:r>
              <a:rPr b="1" lang="nl-BE" sz="2400"/>
              <a:t>Proef</a:t>
            </a:r>
            <a:r>
              <a:rPr b="1" lang="nl-BE" sz="2400"/>
              <a:t>jaar </a:t>
            </a:r>
            <a:r>
              <a:rPr b="1" lang="nl-BE" sz="2400"/>
              <a:t>2023</a:t>
            </a:r>
            <a:endParaRPr b="1" sz="2400"/>
          </a:p>
          <a:p>
            <a:pPr indent="-381000" lvl="0" marL="457200" rtl="0" algn="l">
              <a:spcBef>
                <a:spcPts val="750"/>
              </a:spcBef>
              <a:spcAft>
                <a:spcPts val="0"/>
              </a:spcAft>
              <a:buSzPts val="2400"/>
              <a:buChar char="-"/>
            </a:pPr>
            <a:r>
              <a:rPr lang="nl-BE" sz="2400"/>
              <a:t>Impact: 9 duo’s - 2 op 3 maken de overstap</a:t>
            </a:r>
            <a:endParaRPr sz="2400"/>
          </a:p>
          <a:p>
            <a:pPr indent="-381000" lvl="0" marL="457200" rtl="0" algn="l">
              <a:spcBef>
                <a:spcPts val="0"/>
              </a:spcBef>
              <a:spcAft>
                <a:spcPts val="0"/>
              </a:spcAft>
              <a:buSzPts val="2400"/>
              <a:buChar char="-"/>
            </a:pPr>
            <a:r>
              <a:rPr lang="nl-BE" sz="2400"/>
              <a:t>Succesvolle crowdfunding via JEZ-campagne</a:t>
            </a:r>
            <a:endParaRPr sz="2400"/>
          </a:p>
          <a:p>
            <a:pPr indent="0" lvl="0" marL="457200" rtl="0" algn="l">
              <a:spcBef>
                <a:spcPts val="750"/>
              </a:spcBef>
              <a:spcAft>
                <a:spcPts val="0"/>
              </a:spcAft>
              <a:buNone/>
            </a:pPr>
            <a:r>
              <a:t/>
            </a:r>
            <a:endParaRPr sz="2400"/>
          </a:p>
          <a:p>
            <a:pPr indent="0" lvl="0" marL="457200" rtl="0" algn="l">
              <a:spcBef>
                <a:spcPts val="750"/>
              </a:spcBef>
              <a:spcAft>
                <a:spcPts val="0"/>
              </a:spcAft>
              <a:buNone/>
            </a:pPr>
            <a:r>
              <a:rPr b="1" lang="nl-BE" sz="2400"/>
              <a:t>Vervolg jaar 2023-2024</a:t>
            </a:r>
            <a:endParaRPr b="1" sz="2400"/>
          </a:p>
          <a:p>
            <a:pPr indent="-381000" lvl="0" marL="457200" rtl="0" algn="l">
              <a:spcBef>
                <a:spcPts val="750"/>
              </a:spcBef>
              <a:spcAft>
                <a:spcPts val="0"/>
              </a:spcAft>
              <a:buSzPts val="2400"/>
              <a:buChar char="-"/>
            </a:pPr>
            <a:r>
              <a:rPr lang="nl-BE" sz="2400"/>
              <a:t>10 DUO’s - één schooljaar</a:t>
            </a:r>
            <a:endParaRPr sz="2400"/>
          </a:p>
          <a:p>
            <a:pPr indent="-381000" lvl="0" marL="457200" rtl="0" algn="l">
              <a:spcBef>
                <a:spcPts val="0"/>
              </a:spcBef>
              <a:spcAft>
                <a:spcPts val="0"/>
              </a:spcAft>
              <a:buSzPts val="2400"/>
              <a:buChar char="-"/>
            </a:pPr>
            <a:r>
              <a:rPr lang="nl-BE" sz="2400"/>
              <a:t>selectie  #Een hart voor Gent</a:t>
            </a:r>
            <a:endParaRPr sz="2400"/>
          </a:p>
          <a:p>
            <a:pPr indent="-381000" lvl="0" marL="457200" rtl="0" algn="l">
              <a:spcBef>
                <a:spcPts val="0"/>
              </a:spcBef>
              <a:spcAft>
                <a:spcPts val="0"/>
              </a:spcAft>
              <a:buSzPts val="2400"/>
              <a:buChar char="-"/>
            </a:pPr>
            <a:r>
              <a:rPr lang="nl-BE" sz="2400"/>
              <a:t>crowdfunding 1 euro = 2 euro</a:t>
            </a:r>
            <a:endParaRPr sz="2400"/>
          </a:p>
          <a:p>
            <a:pPr indent="-381000" lvl="0" marL="457200" rtl="0" algn="l">
              <a:spcBef>
                <a:spcPts val="0"/>
              </a:spcBef>
              <a:spcAft>
                <a:spcPts val="0"/>
              </a:spcAft>
              <a:buSzPts val="2400"/>
              <a:buChar char="-"/>
            </a:pPr>
            <a:r>
              <a:rPr lang="nl-BE" sz="2400"/>
              <a:t>Doel: 6000 euro</a:t>
            </a:r>
            <a:endParaRPr sz="2400"/>
          </a:p>
          <a:p>
            <a:pPr indent="0" lvl="0" marL="0" rtl="0" algn="l">
              <a:spcBef>
                <a:spcPts val="750"/>
              </a:spcBef>
              <a:spcAft>
                <a:spcPts val="0"/>
              </a:spcAft>
              <a:buNone/>
            </a:pPr>
            <a:r>
              <a:t/>
            </a:r>
            <a:endParaRPr sz="2400"/>
          </a:p>
          <a:p>
            <a:pPr indent="457200" lvl="0" marL="0" rtl="0" algn="l">
              <a:spcBef>
                <a:spcPts val="750"/>
              </a:spcBef>
              <a:spcAft>
                <a:spcPts val="0"/>
              </a:spcAft>
              <a:buNone/>
            </a:pPr>
            <a:r>
              <a:rPr b="1" lang="nl-BE" sz="2400"/>
              <a:t>Toekomst?</a:t>
            </a:r>
            <a:r>
              <a:rPr lang="nl-BE" sz="2400"/>
              <a:t> onderwijsbeleid Gent  - Vlaanderen</a:t>
            </a:r>
            <a:endParaRPr sz="2400"/>
          </a:p>
        </p:txBody>
      </p:sp>
      <p:sp>
        <p:nvSpPr>
          <p:cNvPr id="230" name="Google Shape;230;g24f5a91fccc_0_0"/>
          <p:cNvSpPr/>
          <p:nvPr/>
        </p:nvSpPr>
        <p:spPr>
          <a:xfrm>
            <a:off x="10480455" y="5478329"/>
            <a:ext cx="651891" cy="675775"/>
          </a:xfrm>
          <a:custGeom>
            <a:rect b="b" l="l" r="r" t="t"/>
            <a:pathLst>
              <a:path extrusionOk="0" h="561975" w="561975">
                <a:moveTo>
                  <a:pt x="561975" y="280988"/>
                </a:moveTo>
                <a:cubicBezTo>
                  <a:pt x="561975" y="436173"/>
                  <a:pt x="436173" y="561975"/>
                  <a:pt x="280988" y="561975"/>
                </a:cubicBezTo>
                <a:cubicBezTo>
                  <a:pt x="125802" y="561975"/>
                  <a:pt x="0" y="436173"/>
                  <a:pt x="0" y="280988"/>
                </a:cubicBezTo>
                <a:cubicBezTo>
                  <a:pt x="0" y="125802"/>
                  <a:pt x="125802" y="0"/>
                  <a:pt x="280988" y="0"/>
                </a:cubicBezTo>
                <a:cubicBezTo>
                  <a:pt x="436173" y="0"/>
                  <a:pt x="561975" y="125802"/>
                  <a:pt x="561975" y="280988"/>
                </a:cubicBezTo>
                <a:close/>
              </a:path>
            </a:pathLst>
          </a:custGeom>
          <a:solidFill>
            <a:srgbClr val="F37E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ompanjon_2">
  <a:themeElements>
    <a:clrScheme name="kompanjon 2.0">
      <a:dk1>
        <a:srgbClr val="00B090"/>
      </a:dk1>
      <a:lt1>
        <a:srgbClr val="FAECE2"/>
      </a:lt1>
      <a:dk2>
        <a:srgbClr val="F47E5D"/>
      </a:dk2>
      <a:lt2>
        <a:srgbClr val="FFC436"/>
      </a:lt2>
      <a:accent1>
        <a:srgbClr val="777777"/>
      </a:accent1>
      <a:accent2>
        <a:srgbClr val="F8F8F8"/>
      </a:accent2>
      <a:accent3>
        <a:srgbClr val="FFC436"/>
      </a:accent3>
      <a:accent4>
        <a:srgbClr val="FAECE2"/>
      </a:accent4>
      <a:accent5>
        <a:srgbClr val="00B090"/>
      </a:accent5>
      <a:accent6>
        <a:srgbClr val="F47E5D"/>
      </a:accent6>
      <a:hlink>
        <a:srgbClr val="FFC436"/>
      </a:hlink>
      <a:folHlink>
        <a:srgbClr val="FAECE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2015-09-09T08:25:21Z</dcterms:created>
  <dc:creator>De Katrol Gent</dc:creator>
</cp:coreProperties>
</file>