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78" r:id="rId13"/>
    <p:sldId id="279" r:id="rId14"/>
    <p:sldId id="290" r:id="rId15"/>
    <p:sldId id="266" r:id="rId16"/>
    <p:sldId id="272" r:id="rId17"/>
    <p:sldId id="267" r:id="rId18"/>
    <p:sldId id="273" r:id="rId19"/>
    <p:sldId id="277" r:id="rId20"/>
    <p:sldId id="268" r:id="rId21"/>
    <p:sldId id="288" r:id="rId22"/>
    <p:sldId id="289" r:id="rId23"/>
    <p:sldId id="293" r:id="rId24"/>
    <p:sldId id="292" r:id="rId25"/>
    <p:sldId id="281" r:id="rId26"/>
    <p:sldId id="291" r:id="rId27"/>
    <p:sldId id="284" r:id="rId28"/>
    <p:sldId id="282" r:id="rId29"/>
    <p:sldId id="286" r:id="rId30"/>
    <p:sldId id="285" r:id="rId31"/>
    <p:sldId id="271" r:id="rId3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7" roundtripDataSignature="AMtx7mh9Q2TTau0Q6n2a40R2TQ8HZYbk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520556-9420-4D08-8FBC-6BF1347059E8}" v="29" dt="2023-06-03T00:46:36.4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68" autoAdjust="0"/>
    <p:restoredTop sz="94640"/>
  </p:normalViewPr>
  <p:slideViewPr>
    <p:cSldViewPr snapToGrid="0" snapToObjects="1">
      <p:cViewPr varScale="1">
        <p:scale>
          <a:sx n="82" d="100"/>
          <a:sy n="82" d="100"/>
        </p:scale>
        <p:origin x="176" y="1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83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82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77" Type="http://customschemas.google.com/relationships/presentationmetadata" Target="metadata"/><Relationship Id="rId8" Type="http://schemas.openxmlformats.org/officeDocument/2006/relationships/slide" Target="slides/slide7.xml"/><Relationship Id="rId80" Type="http://schemas.openxmlformats.org/officeDocument/2006/relationships/theme" Target="theme/theme1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da De Mulder" userId="5ff2fe025958a143" providerId="LiveId" clId="{50520556-9420-4D08-8FBC-6BF1347059E8}"/>
    <pc:docChg chg="undo custSel addSld delSld modSld sldOrd">
      <pc:chgData name="Gerda De Mulder" userId="5ff2fe025958a143" providerId="LiveId" clId="{50520556-9420-4D08-8FBC-6BF1347059E8}" dt="2023-06-07T13:52:45.012" v="1897" actId="1076"/>
      <pc:docMkLst>
        <pc:docMk/>
      </pc:docMkLst>
      <pc:sldChg chg="modSp mod">
        <pc:chgData name="Gerda De Mulder" userId="5ff2fe025958a143" providerId="LiveId" clId="{50520556-9420-4D08-8FBC-6BF1347059E8}" dt="2023-06-07T13:23:28.923" v="1850" actId="20577"/>
        <pc:sldMkLst>
          <pc:docMk/>
          <pc:sldMk cId="0" sldId="256"/>
        </pc:sldMkLst>
        <pc:spChg chg="mod">
          <ac:chgData name="Gerda De Mulder" userId="5ff2fe025958a143" providerId="LiveId" clId="{50520556-9420-4D08-8FBC-6BF1347059E8}" dt="2023-06-07T13:23:28.923" v="1850" actId="20577"/>
          <ac:spMkLst>
            <pc:docMk/>
            <pc:sldMk cId="0" sldId="256"/>
            <ac:spMk id="88" creationId="{00000000-0000-0000-0000-000000000000}"/>
          </ac:spMkLst>
        </pc:spChg>
      </pc:sldChg>
      <pc:sldChg chg="addSp delSp modSp mod">
        <pc:chgData name="Gerda De Mulder" userId="5ff2fe025958a143" providerId="LiveId" clId="{50520556-9420-4D08-8FBC-6BF1347059E8}" dt="2023-06-03T00:47:53.963" v="1215" actId="14100"/>
        <pc:sldMkLst>
          <pc:docMk/>
          <pc:sldMk cId="0" sldId="265"/>
        </pc:sldMkLst>
        <pc:picChg chg="add mod">
          <ac:chgData name="Gerda De Mulder" userId="5ff2fe025958a143" providerId="LiveId" clId="{50520556-9420-4D08-8FBC-6BF1347059E8}" dt="2023-06-03T00:47:53.963" v="1215" actId="14100"/>
          <ac:picMkLst>
            <pc:docMk/>
            <pc:sldMk cId="0" sldId="265"/>
            <ac:picMk id="3" creationId="{C1A9A58F-C467-E199-24BA-39BE181C96F0}"/>
          </ac:picMkLst>
        </pc:picChg>
        <pc:picChg chg="del">
          <ac:chgData name="Gerda De Mulder" userId="5ff2fe025958a143" providerId="LiveId" clId="{50520556-9420-4D08-8FBC-6BF1347059E8}" dt="2023-06-03T00:42:58.202" v="1183" actId="21"/>
          <ac:picMkLst>
            <pc:docMk/>
            <pc:sldMk cId="0" sldId="265"/>
            <ac:picMk id="9" creationId="{00000000-0000-0000-0000-000000000000}"/>
          </ac:picMkLst>
        </pc:picChg>
      </pc:sldChg>
      <pc:sldChg chg="modSp mod">
        <pc:chgData name="Gerda De Mulder" userId="5ff2fe025958a143" providerId="LiveId" clId="{50520556-9420-4D08-8FBC-6BF1347059E8}" dt="2023-06-07T13:28:12.478" v="1856" actId="1076"/>
        <pc:sldMkLst>
          <pc:docMk/>
          <pc:sldMk cId="0" sldId="270"/>
        </pc:sldMkLst>
        <pc:spChg chg="mod">
          <ac:chgData name="Gerda De Mulder" userId="5ff2fe025958a143" providerId="LiveId" clId="{50520556-9420-4D08-8FBC-6BF1347059E8}" dt="2023-06-07T13:28:12.478" v="1856" actId="1076"/>
          <ac:spMkLst>
            <pc:docMk/>
            <pc:sldMk cId="0" sldId="270"/>
            <ac:spMk id="250" creationId="{00000000-0000-0000-0000-000000000000}"/>
          </ac:spMkLst>
        </pc:spChg>
      </pc:sldChg>
      <pc:sldChg chg="modSp mod">
        <pc:chgData name="Gerda De Mulder" userId="5ff2fe025958a143" providerId="LiveId" clId="{50520556-9420-4D08-8FBC-6BF1347059E8}" dt="2023-06-07T13:51:02.784" v="1895" actId="14100"/>
        <pc:sldMkLst>
          <pc:docMk/>
          <pc:sldMk cId="0" sldId="271"/>
        </pc:sldMkLst>
        <pc:picChg chg="mod">
          <ac:chgData name="Gerda De Mulder" userId="5ff2fe025958a143" providerId="LiveId" clId="{50520556-9420-4D08-8FBC-6BF1347059E8}" dt="2023-06-07T13:50:21.945" v="1892" actId="14100"/>
          <ac:picMkLst>
            <pc:docMk/>
            <pc:sldMk cId="0" sldId="271"/>
            <ac:picMk id="7" creationId="{4E32D083-ABEE-4224-CCA8-5C067E72E478}"/>
          </ac:picMkLst>
        </pc:picChg>
        <pc:picChg chg="mod">
          <ac:chgData name="Gerda De Mulder" userId="5ff2fe025958a143" providerId="LiveId" clId="{50520556-9420-4D08-8FBC-6BF1347059E8}" dt="2023-06-07T13:51:02.784" v="1895" actId="14100"/>
          <ac:picMkLst>
            <pc:docMk/>
            <pc:sldMk cId="0" sldId="271"/>
            <ac:picMk id="259" creationId="{00000000-0000-0000-0000-000000000000}"/>
          </ac:picMkLst>
        </pc:picChg>
      </pc:sldChg>
      <pc:sldChg chg="addSp delSp modSp mod">
        <pc:chgData name="Gerda De Mulder" userId="5ff2fe025958a143" providerId="LiveId" clId="{50520556-9420-4D08-8FBC-6BF1347059E8}" dt="2023-06-03T00:20:18.169" v="895" actId="1076"/>
        <pc:sldMkLst>
          <pc:docMk/>
          <pc:sldMk cId="2002606103" sldId="278"/>
        </pc:sldMkLst>
        <pc:picChg chg="add del mod">
          <ac:chgData name="Gerda De Mulder" userId="5ff2fe025958a143" providerId="LiveId" clId="{50520556-9420-4D08-8FBC-6BF1347059E8}" dt="2023-06-02T21:14:46.248" v="165" actId="21"/>
          <ac:picMkLst>
            <pc:docMk/>
            <pc:sldMk cId="2002606103" sldId="278"/>
            <ac:picMk id="3" creationId="{835C5C2B-3881-E578-535E-056FEDFDC823}"/>
          </ac:picMkLst>
        </pc:picChg>
        <pc:picChg chg="add mod">
          <ac:chgData name="Gerda De Mulder" userId="5ff2fe025958a143" providerId="LiveId" clId="{50520556-9420-4D08-8FBC-6BF1347059E8}" dt="2023-06-03T00:19:39.328" v="888" actId="14100"/>
          <ac:picMkLst>
            <pc:docMk/>
            <pc:sldMk cId="2002606103" sldId="278"/>
            <ac:picMk id="3" creationId="{FB19DF55-8E5A-0E8B-58C7-D9C11CCFE3D6}"/>
          </ac:picMkLst>
        </pc:picChg>
        <pc:picChg chg="add mod">
          <ac:chgData name="Gerda De Mulder" userId="5ff2fe025958a143" providerId="LiveId" clId="{50520556-9420-4D08-8FBC-6BF1347059E8}" dt="2023-06-03T00:19:13.345" v="877" actId="1076"/>
          <ac:picMkLst>
            <pc:docMk/>
            <pc:sldMk cId="2002606103" sldId="278"/>
            <ac:picMk id="5" creationId="{AC0B311C-9769-8F59-AAE1-F1CEED022B06}"/>
          </ac:picMkLst>
        </pc:picChg>
        <pc:picChg chg="del mod">
          <ac:chgData name="Gerda De Mulder" userId="5ff2fe025958a143" providerId="LiveId" clId="{50520556-9420-4D08-8FBC-6BF1347059E8}" dt="2023-06-02T21:06:29.879" v="83" actId="21"/>
          <ac:picMkLst>
            <pc:docMk/>
            <pc:sldMk cId="2002606103" sldId="278"/>
            <ac:picMk id="5" creationId="{AD5221B3-6D12-9EAA-67E8-E7CBAE80F07E}"/>
          </ac:picMkLst>
        </pc:picChg>
        <pc:picChg chg="del mod">
          <ac:chgData name="Gerda De Mulder" userId="5ff2fe025958a143" providerId="LiveId" clId="{50520556-9420-4D08-8FBC-6BF1347059E8}" dt="2023-06-03T00:13:21.805" v="815" actId="21"/>
          <ac:picMkLst>
            <pc:docMk/>
            <pc:sldMk cId="2002606103" sldId="278"/>
            <ac:picMk id="6" creationId="{22CCBA71-FF3E-10BD-5324-0BE5A019ECB1}"/>
          </ac:picMkLst>
        </pc:picChg>
        <pc:picChg chg="add del mod">
          <ac:chgData name="Gerda De Mulder" userId="5ff2fe025958a143" providerId="LiveId" clId="{50520556-9420-4D08-8FBC-6BF1347059E8}" dt="2023-06-02T21:08:11.966" v="135" actId="21"/>
          <ac:picMkLst>
            <pc:docMk/>
            <pc:sldMk cId="2002606103" sldId="278"/>
            <ac:picMk id="7" creationId="{52E2C8E5-9B4D-40B6-3A61-10046A669824}"/>
          </ac:picMkLst>
        </pc:picChg>
        <pc:picChg chg="add mod">
          <ac:chgData name="Gerda De Mulder" userId="5ff2fe025958a143" providerId="LiveId" clId="{50520556-9420-4D08-8FBC-6BF1347059E8}" dt="2023-06-03T00:20:18.169" v="895" actId="1076"/>
          <ac:picMkLst>
            <pc:docMk/>
            <pc:sldMk cId="2002606103" sldId="278"/>
            <ac:picMk id="8" creationId="{F8C3B43B-8D7C-C462-B750-36C13684D0A4}"/>
          </ac:picMkLst>
        </pc:picChg>
        <pc:picChg chg="del mod">
          <ac:chgData name="Gerda De Mulder" userId="5ff2fe025958a143" providerId="LiveId" clId="{50520556-9420-4D08-8FBC-6BF1347059E8}" dt="2023-06-02T21:11:23.883" v="136" actId="21"/>
          <ac:picMkLst>
            <pc:docMk/>
            <pc:sldMk cId="2002606103" sldId="278"/>
            <ac:picMk id="11" creationId="{096D90D0-674E-7A0F-AC74-C660C0E1766E}"/>
          </ac:picMkLst>
        </pc:picChg>
      </pc:sldChg>
      <pc:sldChg chg="addSp delSp modSp mod ord">
        <pc:chgData name="Gerda De Mulder" userId="5ff2fe025958a143" providerId="LiveId" clId="{50520556-9420-4D08-8FBC-6BF1347059E8}" dt="2023-06-02T22:11:48.810" v="193"/>
        <pc:sldMkLst>
          <pc:docMk/>
          <pc:sldMk cId="191459700" sldId="279"/>
        </pc:sldMkLst>
        <pc:picChg chg="add mod">
          <ac:chgData name="Gerda De Mulder" userId="5ff2fe025958a143" providerId="LiveId" clId="{50520556-9420-4D08-8FBC-6BF1347059E8}" dt="2023-06-02T21:15:31.511" v="175" actId="1076"/>
          <ac:picMkLst>
            <pc:docMk/>
            <pc:sldMk cId="191459700" sldId="279"/>
            <ac:picMk id="2" creationId="{A3F98F16-29C3-5466-6E50-835248BC67F3}"/>
          </ac:picMkLst>
        </pc:picChg>
        <pc:picChg chg="mod">
          <ac:chgData name="Gerda De Mulder" userId="5ff2fe025958a143" providerId="LiveId" clId="{50520556-9420-4D08-8FBC-6BF1347059E8}" dt="2023-06-02T21:15:12.527" v="170" actId="1076"/>
          <ac:picMkLst>
            <pc:docMk/>
            <pc:sldMk cId="191459700" sldId="279"/>
            <ac:picMk id="7" creationId="{817BFF52-3DF4-99EC-AC55-CA848959F250}"/>
          </ac:picMkLst>
        </pc:picChg>
        <pc:picChg chg="del">
          <ac:chgData name="Gerda De Mulder" userId="5ff2fe025958a143" providerId="LiveId" clId="{50520556-9420-4D08-8FBC-6BF1347059E8}" dt="2023-06-02T21:14:31.311" v="164" actId="21"/>
          <ac:picMkLst>
            <pc:docMk/>
            <pc:sldMk cId="191459700" sldId="279"/>
            <ac:picMk id="9" creationId="{1D0C1C9F-3105-50BF-6056-57178E56F0F5}"/>
          </ac:picMkLst>
        </pc:picChg>
        <pc:picChg chg="mod">
          <ac:chgData name="Gerda De Mulder" userId="5ff2fe025958a143" providerId="LiveId" clId="{50520556-9420-4D08-8FBC-6BF1347059E8}" dt="2023-06-02T21:15:26.871" v="174" actId="1076"/>
          <ac:picMkLst>
            <pc:docMk/>
            <pc:sldMk cId="191459700" sldId="279"/>
            <ac:picMk id="12" creationId="{5AF2C637-5C99-E34E-82FD-4D861BC9F4A5}"/>
          </ac:picMkLst>
        </pc:picChg>
      </pc:sldChg>
      <pc:sldChg chg="addSp delSp modSp add del mod">
        <pc:chgData name="Gerda De Mulder" userId="5ff2fe025958a143" providerId="LiveId" clId="{50520556-9420-4D08-8FBC-6BF1347059E8}" dt="2023-06-07T13:40:22.361" v="1865" actId="14100"/>
        <pc:sldMkLst>
          <pc:docMk/>
          <pc:sldMk cId="388942194" sldId="281"/>
        </pc:sldMkLst>
        <pc:picChg chg="del">
          <ac:chgData name="Gerda De Mulder" userId="5ff2fe025958a143" providerId="LiveId" clId="{50520556-9420-4D08-8FBC-6BF1347059E8}" dt="2023-06-02T22:28:11.618" v="407" actId="21"/>
          <ac:picMkLst>
            <pc:docMk/>
            <pc:sldMk cId="388942194" sldId="281"/>
            <ac:picMk id="3" creationId="{A2C32FF2-7946-6847-A5E9-6F04AA33C7A4}"/>
          </ac:picMkLst>
        </pc:picChg>
        <pc:picChg chg="add mod">
          <ac:chgData name="Gerda De Mulder" userId="5ff2fe025958a143" providerId="LiveId" clId="{50520556-9420-4D08-8FBC-6BF1347059E8}" dt="2023-06-07T13:40:22.361" v="1865" actId="14100"/>
          <ac:picMkLst>
            <pc:docMk/>
            <pc:sldMk cId="388942194" sldId="281"/>
            <ac:picMk id="3" creationId="{DCEA2044-9CF3-4163-BD9B-742F82126299}"/>
          </ac:picMkLst>
        </pc:picChg>
        <pc:picChg chg="add mod">
          <ac:chgData name="Gerda De Mulder" userId="5ff2fe025958a143" providerId="LiveId" clId="{50520556-9420-4D08-8FBC-6BF1347059E8}" dt="2023-06-03T00:24:03.530" v="962" actId="14100"/>
          <ac:picMkLst>
            <pc:docMk/>
            <pc:sldMk cId="388942194" sldId="281"/>
            <ac:picMk id="4" creationId="{BFF77E6D-048A-E2F8-4DBE-A7EA5CDB04CD}"/>
          </ac:picMkLst>
        </pc:picChg>
        <pc:picChg chg="del mod">
          <ac:chgData name="Gerda De Mulder" userId="5ff2fe025958a143" providerId="LiveId" clId="{50520556-9420-4D08-8FBC-6BF1347059E8}" dt="2023-06-02T22:28:25.493" v="410" actId="21"/>
          <ac:picMkLst>
            <pc:docMk/>
            <pc:sldMk cId="388942194" sldId="281"/>
            <ac:picMk id="5" creationId="{6CEF3550-0955-EB47-B6A5-5C6485539FEE}"/>
          </ac:picMkLst>
        </pc:picChg>
        <pc:picChg chg="del mod">
          <ac:chgData name="Gerda De Mulder" userId="5ff2fe025958a143" providerId="LiveId" clId="{50520556-9420-4D08-8FBC-6BF1347059E8}" dt="2023-06-02T22:28:22.165" v="409" actId="21"/>
          <ac:picMkLst>
            <pc:docMk/>
            <pc:sldMk cId="388942194" sldId="281"/>
            <ac:picMk id="7" creationId="{DE76B583-0F91-9D49-B521-29BDCD030C66}"/>
          </ac:picMkLst>
        </pc:picChg>
        <pc:picChg chg="add del mod">
          <ac:chgData name="Gerda De Mulder" userId="5ff2fe025958a143" providerId="LiveId" clId="{50520556-9420-4D08-8FBC-6BF1347059E8}" dt="2023-06-02T22:34:03.282" v="463" actId="21"/>
          <ac:picMkLst>
            <pc:docMk/>
            <pc:sldMk cId="388942194" sldId="281"/>
            <ac:picMk id="8" creationId="{43D1AB33-389B-98A3-395F-F43553BB4FE7}"/>
          </ac:picMkLst>
        </pc:picChg>
        <pc:picChg chg="del mod">
          <ac:chgData name="Gerda De Mulder" userId="5ff2fe025958a143" providerId="LiveId" clId="{50520556-9420-4D08-8FBC-6BF1347059E8}" dt="2023-06-02T22:28:14.227" v="408" actId="21"/>
          <ac:picMkLst>
            <pc:docMk/>
            <pc:sldMk cId="388942194" sldId="281"/>
            <ac:picMk id="9" creationId="{D5E1324F-0D31-B549-AD97-36E52BA3C78D}"/>
          </ac:picMkLst>
        </pc:picChg>
        <pc:picChg chg="add del mod">
          <ac:chgData name="Gerda De Mulder" userId="5ff2fe025958a143" providerId="LiveId" clId="{50520556-9420-4D08-8FBC-6BF1347059E8}" dt="2023-06-03T00:21:59.070" v="898" actId="21"/>
          <ac:picMkLst>
            <pc:docMk/>
            <pc:sldMk cId="388942194" sldId="281"/>
            <ac:picMk id="11" creationId="{95441B7C-0951-77D5-679A-2D97C60EB5CC}"/>
          </ac:picMkLst>
        </pc:picChg>
      </pc:sldChg>
      <pc:sldChg chg="modSp mod">
        <pc:chgData name="Gerda De Mulder" userId="5ff2fe025958a143" providerId="LiveId" clId="{50520556-9420-4D08-8FBC-6BF1347059E8}" dt="2023-06-07T13:45:18.201" v="1877" actId="1076"/>
        <pc:sldMkLst>
          <pc:docMk/>
          <pc:sldMk cId="2969172390" sldId="282"/>
        </pc:sldMkLst>
        <pc:spChg chg="mod">
          <ac:chgData name="Gerda De Mulder" userId="5ff2fe025958a143" providerId="LiveId" clId="{50520556-9420-4D08-8FBC-6BF1347059E8}" dt="2023-06-07T13:45:18.201" v="1877" actId="1076"/>
          <ac:spMkLst>
            <pc:docMk/>
            <pc:sldMk cId="2969172390" sldId="282"/>
            <ac:spMk id="211" creationId="{00000000-0000-0000-0000-000000000000}"/>
          </ac:spMkLst>
        </pc:spChg>
        <pc:picChg chg="mod">
          <ac:chgData name="Gerda De Mulder" userId="5ff2fe025958a143" providerId="LiveId" clId="{50520556-9420-4D08-8FBC-6BF1347059E8}" dt="2023-06-07T13:44:48.516" v="1875" actId="1076"/>
          <ac:picMkLst>
            <pc:docMk/>
            <pc:sldMk cId="2969172390" sldId="282"/>
            <ac:picMk id="2" creationId="{5AEBDF81-4CE3-1815-C033-484DDF976E42}"/>
          </ac:picMkLst>
        </pc:picChg>
      </pc:sldChg>
      <pc:sldChg chg="modSp mod">
        <pc:chgData name="Gerda De Mulder" userId="5ff2fe025958a143" providerId="LiveId" clId="{50520556-9420-4D08-8FBC-6BF1347059E8}" dt="2023-06-07T13:48:21.523" v="1890" actId="14100"/>
        <pc:sldMkLst>
          <pc:docMk/>
          <pc:sldMk cId="680270444" sldId="285"/>
        </pc:sldMkLst>
        <pc:picChg chg="mod">
          <ac:chgData name="Gerda De Mulder" userId="5ff2fe025958a143" providerId="LiveId" clId="{50520556-9420-4D08-8FBC-6BF1347059E8}" dt="2023-06-07T13:48:21.523" v="1890" actId="14100"/>
          <ac:picMkLst>
            <pc:docMk/>
            <pc:sldMk cId="680270444" sldId="285"/>
            <ac:picMk id="9" creationId="{FEB419E0-87FD-4A62-6E5B-3702503AA9D6}"/>
          </ac:picMkLst>
        </pc:picChg>
      </pc:sldChg>
      <pc:sldChg chg="modSp mod">
        <pc:chgData name="Gerda De Mulder" userId="5ff2fe025958a143" providerId="LiveId" clId="{50520556-9420-4D08-8FBC-6BF1347059E8}" dt="2023-06-07T13:47:20.820" v="1887" actId="1076"/>
        <pc:sldMkLst>
          <pc:docMk/>
          <pc:sldMk cId="3243614807" sldId="286"/>
        </pc:sldMkLst>
        <pc:picChg chg="mod">
          <ac:chgData name="Gerda De Mulder" userId="5ff2fe025958a143" providerId="LiveId" clId="{50520556-9420-4D08-8FBC-6BF1347059E8}" dt="2023-06-07T13:47:20.820" v="1887" actId="1076"/>
          <ac:picMkLst>
            <pc:docMk/>
            <pc:sldMk cId="3243614807" sldId="286"/>
            <ac:picMk id="4" creationId="{10380795-A3D2-153A-E0B4-EA2121C98DC7}"/>
          </ac:picMkLst>
        </pc:picChg>
        <pc:picChg chg="mod">
          <ac:chgData name="Gerda De Mulder" userId="5ff2fe025958a143" providerId="LiveId" clId="{50520556-9420-4D08-8FBC-6BF1347059E8}" dt="2023-06-07T13:47:01.821" v="1885" actId="1076"/>
          <ac:picMkLst>
            <pc:docMk/>
            <pc:sldMk cId="3243614807" sldId="286"/>
            <ac:picMk id="5" creationId="{71E131F2-558C-ABC3-A75A-B74A489FC19D}"/>
          </ac:picMkLst>
        </pc:picChg>
      </pc:sldChg>
      <pc:sldChg chg="del">
        <pc:chgData name="Gerda De Mulder" userId="5ff2fe025958a143" providerId="LiveId" clId="{50520556-9420-4D08-8FBC-6BF1347059E8}" dt="2023-06-02T20:59:30.633" v="0" actId="2696"/>
        <pc:sldMkLst>
          <pc:docMk/>
          <pc:sldMk cId="3508833467" sldId="287"/>
        </pc:sldMkLst>
      </pc:sldChg>
      <pc:sldChg chg="modSp mod">
        <pc:chgData name="Gerda De Mulder" userId="5ff2fe025958a143" providerId="LiveId" clId="{50520556-9420-4D08-8FBC-6BF1347059E8}" dt="2023-06-07T13:39:11.200" v="1863" actId="14100"/>
        <pc:sldMkLst>
          <pc:docMk/>
          <pc:sldMk cId="451684331" sldId="288"/>
        </pc:sldMkLst>
        <pc:picChg chg="mod">
          <ac:chgData name="Gerda De Mulder" userId="5ff2fe025958a143" providerId="LiveId" clId="{50520556-9420-4D08-8FBC-6BF1347059E8}" dt="2023-06-07T13:39:11.200" v="1863" actId="14100"/>
          <ac:picMkLst>
            <pc:docMk/>
            <pc:sldMk cId="451684331" sldId="288"/>
            <ac:picMk id="4" creationId="{1B33C676-75E6-9797-2E52-46578B0AD1F8}"/>
          </ac:picMkLst>
        </pc:picChg>
      </pc:sldChg>
      <pc:sldChg chg="addSp delSp modSp mod">
        <pc:chgData name="Gerda De Mulder" userId="5ff2fe025958a143" providerId="LiveId" clId="{50520556-9420-4D08-8FBC-6BF1347059E8}" dt="2023-06-07T13:52:45.012" v="1897" actId="1076"/>
        <pc:sldMkLst>
          <pc:docMk/>
          <pc:sldMk cId="2798755942" sldId="289"/>
        </pc:sldMkLst>
        <pc:picChg chg="del">
          <ac:chgData name="Gerda De Mulder" userId="5ff2fe025958a143" providerId="LiveId" clId="{50520556-9420-4D08-8FBC-6BF1347059E8}" dt="2023-06-03T00:27:25.704" v="1006" actId="21"/>
          <ac:picMkLst>
            <pc:docMk/>
            <pc:sldMk cId="2798755942" sldId="289"/>
            <ac:picMk id="3" creationId="{A2C32FF2-7946-6847-A5E9-6F04AA33C7A4}"/>
          </ac:picMkLst>
        </pc:picChg>
        <pc:picChg chg="add mod">
          <ac:chgData name="Gerda De Mulder" userId="5ff2fe025958a143" providerId="LiveId" clId="{50520556-9420-4D08-8FBC-6BF1347059E8}" dt="2023-06-03T00:37:53.996" v="1182" actId="14100"/>
          <ac:picMkLst>
            <pc:docMk/>
            <pc:sldMk cId="2798755942" sldId="289"/>
            <ac:picMk id="4" creationId="{0E875347-A069-CA0D-6C62-B1E0BC71A455}"/>
          </ac:picMkLst>
        </pc:picChg>
        <pc:picChg chg="del">
          <ac:chgData name="Gerda De Mulder" userId="5ff2fe025958a143" providerId="LiveId" clId="{50520556-9420-4D08-8FBC-6BF1347059E8}" dt="2023-06-03T00:27:40.484" v="1007" actId="21"/>
          <ac:picMkLst>
            <pc:docMk/>
            <pc:sldMk cId="2798755942" sldId="289"/>
            <ac:picMk id="5" creationId="{6CEF3550-0955-EB47-B6A5-5C6485539FEE}"/>
          </ac:picMkLst>
        </pc:picChg>
        <pc:picChg chg="add del mod">
          <ac:chgData name="Gerda De Mulder" userId="5ff2fe025958a143" providerId="LiveId" clId="{50520556-9420-4D08-8FBC-6BF1347059E8}" dt="2023-06-03T00:27:17.892" v="1005" actId="21"/>
          <ac:picMkLst>
            <pc:docMk/>
            <pc:sldMk cId="2798755942" sldId="289"/>
            <ac:picMk id="6" creationId="{7CF5D34F-FE9A-6287-CEC0-AD021D0D79E1}"/>
          </ac:picMkLst>
        </pc:picChg>
        <pc:picChg chg="del">
          <ac:chgData name="Gerda De Mulder" userId="5ff2fe025958a143" providerId="LiveId" clId="{50520556-9420-4D08-8FBC-6BF1347059E8}" dt="2023-06-03T00:26:04.022" v="968" actId="21"/>
          <ac:picMkLst>
            <pc:docMk/>
            <pc:sldMk cId="2798755942" sldId="289"/>
            <ac:picMk id="7" creationId="{DE76B583-0F91-9D49-B521-29BDCD030C66}"/>
          </ac:picMkLst>
        </pc:picChg>
        <pc:picChg chg="del">
          <ac:chgData name="Gerda De Mulder" userId="5ff2fe025958a143" providerId="LiveId" clId="{50520556-9420-4D08-8FBC-6BF1347059E8}" dt="2023-06-03T00:25:59.569" v="967" actId="21"/>
          <ac:picMkLst>
            <pc:docMk/>
            <pc:sldMk cId="2798755942" sldId="289"/>
            <ac:picMk id="9" creationId="{D5E1324F-0D31-B549-AD97-36E52BA3C78D}"/>
          </ac:picMkLst>
        </pc:picChg>
        <pc:picChg chg="add mod">
          <ac:chgData name="Gerda De Mulder" userId="5ff2fe025958a143" providerId="LiveId" clId="{50520556-9420-4D08-8FBC-6BF1347059E8}" dt="2023-06-03T00:37:23.014" v="1181" actId="14100"/>
          <ac:picMkLst>
            <pc:docMk/>
            <pc:sldMk cId="2798755942" sldId="289"/>
            <ac:picMk id="10" creationId="{A45BC082-5D21-1C28-0F6A-22681F47FE62}"/>
          </ac:picMkLst>
        </pc:picChg>
        <pc:picChg chg="add mod">
          <ac:chgData name="Gerda De Mulder" userId="5ff2fe025958a143" providerId="LiveId" clId="{50520556-9420-4D08-8FBC-6BF1347059E8}" dt="2023-06-07T13:52:45.012" v="1897" actId="1076"/>
          <ac:picMkLst>
            <pc:docMk/>
            <pc:sldMk cId="2798755942" sldId="289"/>
            <ac:picMk id="12" creationId="{5A56520E-9F5F-F955-048D-DC66D9B53F78}"/>
          </ac:picMkLst>
        </pc:picChg>
      </pc:sldChg>
      <pc:sldChg chg="add">
        <pc:chgData name="Gerda De Mulder" userId="5ff2fe025958a143" providerId="LiveId" clId="{50520556-9420-4D08-8FBC-6BF1347059E8}" dt="2023-06-02T20:59:57.428" v="1" actId="2890"/>
        <pc:sldMkLst>
          <pc:docMk/>
          <pc:sldMk cId="576517580" sldId="290"/>
        </pc:sldMkLst>
      </pc:sldChg>
      <pc:sldChg chg="addSp delSp modSp add mod ord">
        <pc:chgData name="Gerda De Mulder" userId="5ff2fe025958a143" providerId="LiveId" clId="{50520556-9420-4D08-8FBC-6BF1347059E8}" dt="2023-06-07T13:41:05.062" v="1866" actId="1076"/>
        <pc:sldMkLst>
          <pc:docMk/>
          <pc:sldMk cId="63435728" sldId="291"/>
        </pc:sldMkLst>
        <pc:picChg chg="del">
          <ac:chgData name="Gerda De Mulder" userId="5ff2fe025958a143" providerId="LiveId" clId="{50520556-9420-4D08-8FBC-6BF1347059E8}" dt="2023-06-02T22:13:25.495" v="195" actId="21"/>
          <ac:picMkLst>
            <pc:docMk/>
            <pc:sldMk cId="63435728" sldId="291"/>
            <ac:picMk id="3" creationId="{3AD888E3-E52D-6FCF-737D-B52D2CE16869}"/>
          </ac:picMkLst>
        </pc:picChg>
        <pc:picChg chg="add mod">
          <ac:chgData name="Gerda De Mulder" userId="5ff2fe025958a143" providerId="LiveId" clId="{50520556-9420-4D08-8FBC-6BF1347059E8}" dt="2023-06-07T13:41:05.062" v="1866" actId="1076"/>
          <ac:picMkLst>
            <pc:docMk/>
            <pc:sldMk cId="63435728" sldId="291"/>
            <ac:picMk id="4" creationId="{A78D181B-D210-7E48-77BC-D719B26B406F}"/>
          </ac:picMkLst>
        </pc:picChg>
        <pc:picChg chg="del">
          <ac:chgData name="Gerda De Mulder" userId="5ff2fe025958a143" providerId="LiveId" clId="{50520556-9420-4D08-8FBC-6BF1347059E8}" dt="2023-06-02T22:13:49.291" v="196" actId="21"/>
          <ac:picMkLst>
            <pc:docMk/>
            <pc:sldMk cId="63435728" sldId="291"/>
            <ac:picMk id="5" creationId="{27B1ACC4-1C01-7A24-8876-980C2B728EAD}"/>
          </ac:picMkLst>
        </pc:picChg>
      </pc:sldChg>
      <pc:sldChg chg="addSp delSp modSp add mod ord">
        <pc:chgData name="Gerda De Mulder" userId="5ff2fe025958a143" providerId="LiveId" clId="{50520556-9420-4D08-8FBC-6BF1347059E8}" dt="2023-06-07T13:38:10.828" v="1862" actId="14100"/>
        <pc:sldMkLst>
          <pc:docMk/>
          <pc:sldMk cId="1125501533" sldId="292"/>
        </pc:sldMkLst>
        <pc:picChg chg="del">
          <ac:chgData name="Gerda De Mulder" userId="5ff2fe025958a143" providerId="LiveId" clId="{50520556-9420-4D08-8FBC-6BF1347059E8}" dt="2023-06-02T22:19:25.508" v="235" actId="21"/>
          <ac:picMkLst>
            <pc:docMk/>
            <pc:sldMk cId="1125501533" sldId="292"/>
            <ac:picMk id="3" creationId="{A2C32FF2-7946-6847-A5E9-6F04AA33C7A4}"/>
          </ac:picMkLst>
        </pc:picChg>
        <pc:picChg chg="add mod">
          <ac:chgData name="Gerda De Mulder" userId="5ff2fe025958a143" providerId="LiveId" clId="{50520556-9420-4D08-8FBC-6BF1347059E8}" dt="2023-06-07T13:38:10.828" v="1862" actId="14100"/>
          <ac:picMkLst>
            <pc:docMk/>
            <pc:sldMk cId="1125501533" sldId="292"/>
            <ac:picMk id="4" creationId="{9CC54EE7-A3CF-FF2C-55FE-58D1D0F30992}"/>
          </ac:picMkLst>
        </pc:picChg>
        <pc:picChg chg="del">
          <ac:chgData name="Gerda De Mulder" userId="5ff2fe025958a143" providerId="LiveId" clId="{50520556-9420-4D08-8FBC-6BF1347059E8}" dt="2023-06-02T22:19:34.585" v="238" actId="21"/>
          <ac:picMkLst>
            <pc:docMk/>
            <pc:sldMk cId="1125501533" sldId="292"/>
            <ac:picMk id="5" creationId="{6CEF3550-0955-EB47-B6A5-5C6485539FEE}"/>
          </ac:picMkLst>
        </pc:picChg>
        <pc:picChg chg="del">
          <ac:chgData name="Gerda De Mulder" userId="5ff2fe025958a143" providerId="LiveId" clId="{50520556-9420-4D08-8FBC-6BF1347059E8}" dt="2023-06-02T22:19:30.992" v="237" actId="21"/>
          <ac:picMkLst>
            <pc:docMk/>
            <pc:sldMk cId="1125501533" sldId="292"/>
            <ac:picMk id="7" creationId="{DE76B583-0F91-9D49-B521-29BDCD030C66}"/>
          </ac:picMkLst>
        </pc:picChg>
        <pc:picChg chg="add del mod">
          <ac:chgData name="Gerda De Mulder" userId="5ff2fe025958a143" providerId="LiveId" clId="{50520556-9420-4D08-8FBC-6BF1347059E8}" dt="2023-06-02T22:23:10.431" v="346" actId="21"/>
          <ac:picMkLst>
            <pc:docMk/>
            <pc:sldMk cId="1125501533" sldId="292"/>
            <ac:picMk id="8" creationId="{FCCAE05D-5188-89A9-E0B0-5F7E178CA310}"/>
          </ac:picMkLst>
        </pc:picChg>
        <pc:picChg chg="del">
          <ac:chgData name="Gerda De Mulder" userId="5ff2fe025958a143" providerId="LiveId" clId="{50520556-9420-4D08-8FBC-6BF1347059E8}" dt="2023-06-02T22:19:28.070" v="236" actId="21"/>
          <ac:picMkLst>
            <pc:docMk/>
            <pc:sldMk cId="1125501533" sldId="292"/>
            <ac:picMk id="9" creationId="{D5E1324F-0D31-B549-AD97-36E52BA3C78D}"/>
          </ac:picMkLst>
        </pc:picChg>
        <pc:picChg chg="add mod">
          <ac:chgData name="Gerda De Mulder" userId="5ff2fe025958a143" providerId="LiveId" clId="{50520556-9420-4D08-8FBC-6BF1347059E8}" dt="2023-06-07T13:37:40.627" v="1859" actId="14100"/>
          <ac:picMkLst>
            <pc:docMk/>
            <pc:sldMk cId="1125501533" sldId="292"/>
            <ac:picMk id="11" creationId="{44D4A8BD-AADF-B631-171E-15F345E63611}"/>
          </ac:picMkLst>
        </pc:picChg>
      </pc:sldChg>
      <pc:sldChg chg="addSp delSp modSp add mod ord">
        <pc:chgData name="Gerda De Mulder" userId="5ff2fe025958a143" providerId="LiveId" clId="{50520556-9420-4D08-8FBC-6BF1347059E8}" dt="2023-06-07T13:51:46.688" v="1896" actId="1076"/>
        <pc:sldMkLst>
          <pc:docMk/>
          <pc:sldMk cId="4272803082" sldId="293"/>
        </pc:sldMkLst>
        <pc:picChg chg="del">
          <ac:chgData name="Gerda De Mulder" userId="5ff2fe025958a143" providerId="LiveId" clId="{50520556-9420-4D08-8FBC-6BF1347059E8}" dt="2023-06-02T23:07:04.962" v="464" actId="21"/>
          <ac:picMkLst>
            <pc:docMk/>
            <pc:sldMk cId="4272803082" sldId="293"/>
            <ac:picMk id="3" creationId="{A2C32FF2-7946-6847-A5E9-6F04AA33C7A4}"/>
          </ac:picMkLst>
        </pc:picChg>
        <pc:picChg chg="add mod">
          <ac:chgData name="Gerda De Mulder" userId="5ff2fe025958a143" providerId="LiveId" clId="{50520556-9420-4D08-8FBC-6BF1347059E8}" dt="2023-06-02T23:45:35.394" v="723" actId="1076"/>
          <ac:picMkLst>
            <pc:docMk/>
            <pc:sldMk cId="4272803082" sldId="293"/>
            <ac:picMk id="4" creationId="{19EC87AD-2D2C-D63C-C109-409D5534F038}"/>
          </ac:picMkLst>
        </pc:picChg>
        <pc:picChg chg="del">
          <ac:chgData name="Gerda De Mulder" userId="5ff2fe025958a143" providerId="LiveId" clId="{50520556-9420-4D08-8FBC-6BF1347059E8}" dt="2023-06-02T23:07:15.618" v="467" actId="21"/>
          <ac:picMkLst>
            <pc:docMk/>
            <pc:sldMk cId="4272803082" sldId="293"/>
            <ac:picMk id="5" creationId="{6CEF3550-0955-EB47-B6A5-5C6485539FEE}"/>
          </ac:picMkLst>
        </pc:picChg>
        <pc:picChg chg="del">
          <ac:chgData name="Gerda De Mulder" userId="5ff2fe025958a143" providerId="LiveId" clId="{50520556-9420-4D08-8FBC-6BF1347059E8}" dt="2023-06-02T23:07:10.868" v="466" actId="21"/>
          <ac:picMkLst>
            <pc:docMk/>
            <pc:sldMk cId="4272803082" sldId="293"/>
            <ac:picMk id="7" creationId="{DE76B583-0F91-9D49-B521-29BDCD030C66}"/>
          </ac:picMkLst>
        </pc:picChg>
        <pc:picChg chg="add mod">
          <ac:chgData name="Gerda De Mulder" userId="5ff2fe025958a143" providerId="LiveId" clId="{50520556-9420-4D08-8FBC-6BF1347059E8}" dt="2023-06-07T13:51:46.688" v="1896" actId="1076"/>
          <ac:picMkLst>
            <pc:docMk/>
            <pc:sldMk cId="4272803082" sldId="293"/>
            <ac:picMk id="8" creationId="{BA106202-3867-F8A0-7C69-682277C843E8}"/>
          </ac:picMkLst>
        </pc:picChg>
        <pc:picChg chg="del">
          <ac:chgData name="Gerda De Mulder" userId="5ff2fe025958a143" providerId="LiveId" clId="{50520556-9420-4D08-8FBC-6BF1347059E8}" dt="2023-06-02T23:07:07.447" v="465" actId="21"/>
          <ac:picMkLst>
            <pc:docMk/>
            <pc:sldMk cId="4272803082" sldId="293"/>
            <ac:picMk id="9" creationId="{D5E1324F-0D31-B549-AD97-36E52BA3C78D}"/>
          </ac:picMkLst>
        </pc:picChg>
        <pc:picChg chg="add del mod">
          <ac:chgData name="Gerda De Mulder" userId="5ff2fe025958a143" providerId="LiveId" clId="{50520556-9420-4D08-8FBC-6BF1347059E8}" dt="2023-06-02T23:11:30.867" v="558" actId="21"/>
          <ac:picMkLst>
            <pc:docMk/>
            <pc:sldMk cId="4272803082" sldId="293"/>
            <ac:picMk id="11" creationId="{5E785B63-EA31-EC32-559B-ACF4AC358957}"/>
          </ac:picMkLst>
        </pc:picChg>
        <pc:picChg chg="add del mod">
          <ac:chgData name="Gerda De Mulder" userId="5ff2fe025958a143" providerId="LiveId" clId="{50520556-9420-4D08-8FBC-6BF1347059E8}" dt="2023-06-02T23:16:03.627" v="563" actId="21"/>
          <ac:picMkLst>
            <pc:docMk/>
            <pc:sldMk cId="4272803082" sldId="293"/>
            <ac:picMk id="13" creationId="{96585F76-2052-D4DA-8763-71982F01BD35}"/>
          </ac:picMkLst>
        </pc:picChg>
        <pc:picChg chg="add del mod">
          <ac:chgData name="Gerda De Mulder" userId="5ff2fe025958a143" providerId="LiveId" clId="{50520556-9420-4D08-8FBC-6BF1347059E8}" dt="2023-06-02T23:19:33.945" v="643" actId="21"/>
          <ac:picMkLst>
            <pc:docMk/>
            <pc:sldMk cId="4272803082" sldId="293"/>
            <ac:picMk id="15" creationId="{92BB3801-C727-D7AA-539E-C1C03691259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09e5c7c994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8" name="Google Shape;168;g109e5c7c994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09e5c7c994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g109e5c7c994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09e5c7c994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78" name="Google Shape;178;g109e5c7c994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5054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09e5c7c994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78" name="Google Shape;178;g109e5c7c994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70318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09e5c7c994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78" name="Google Shape;178;g109e5c7c994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033843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09e5c7c994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9" name="Google Shape;189;g109e5c7c994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09e5c7c994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9" name="Google Shape;189;g109e5c7c994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20302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1509302dbf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99" name="Google Shape;199;g11509302db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1509302dbf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9" name="Google Shape;199;g11509302db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599998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1509302dbf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9" name="Google Shape;199;g11509302db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71310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045ac06a2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g1045ac06a2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09e5c7c994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109e5c7c994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09e5c7c994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109e5c7c994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960135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09e5c7c994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109e5c7c994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24572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09e5c7c994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109e5c7c994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79805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09e5c7c994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109e5c7c994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537864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09e5c7c994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109e5c7c994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471031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09e5c7c994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109e5c7c994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594059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09e5c7c994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109e5c7c994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773455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09e5c7c994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109e5c7c994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108619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09e5c7c994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109e5c7c994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67511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045ac06a2c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g1045ac06a2c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09e5c7c994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109e5c7c994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758043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182738a06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4" name="Google Shape;254;g1182738a06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09e5c7c99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9" name="Google Shape;129;g109e5c7c99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" name="Google Shape;14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1" name="Google Shape;15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11acc4b018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9" name="Google Shape;229;g111acc4b018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02c7397e2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0" name="Google Shape;160;g102c7397e2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9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8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282462" y="131781"/>
            <a:ext cx="8579100" cy="1383300"/>
          </a:xfrm>
          <a:prstGeom prst="rect">
            <a:avLst/>
          </a:prstGeom>
          <a:solidFill>
            <a:srgbClr val="93C47D"/>
          </a:solidFill>
          <a:ln w="127000" cap="sq" cmpd="thinThick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vzw IMPORE/NGO UMUBANO-IMPORE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521825" y="296400"/>
            <a:ext cx="8355000" cy="10692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nl" b="1" dirty="0">
                <a:solidFill>
                  <a:srgbClr val="0000FF"/>
                </a:solidFill>
              </a:rPr>
              <a:t>vzw IMPORE/NGO UMUBANO-IMPORE</a:t>
            </a:r>
            <a:endParaRPr b="1" dirty="0">
              <a:solidFill>
                <a:srgbClr val="0000F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Calibri"/>
              <a:buNone/>
            </a:pPr>
            <a:endParaRPr sz="3100" b="1" dirty="0">
              <a:solidFill>
                <a:srgbClr val="0000FF"/>
              </a:solidFill>
            </a:endParaRPr>
          </a:p>
        </p:txBody>
      </p:sp>
      <p:pic>
        <p:nvPicPr>
          <p:cNvPr id="86" name="Google Shape;86;p1" descr="Afbeelding met tekening, shirt&#10;&#10;Automatisch gegenereerde beschrijvi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825" y="1883320"/>
            <a:ext cx="1495504" cy="28717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" name="Google Shape;87;p1"/>
          <p:cNvCxnSpPr/>
          <p:nvPr/>
        </p:nvCxnSpPr>
        <p:spPr>
          <a:xfrm>
            <a:off x="2640334" y="1947614"/>
            <a:ext cx="0" cy="2743200"/>
          </a:xfrm>
          <a:prstGeom prst="straightConnector1">
            <a:avLst/>
          </a:prstGeom>
          <a:noFill/>
          <a:ln w="101600" cap="flat" cmpd="dbl">
            <a:solidFill>
              <a:srgbClr val="6AA84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8" name="Google Shape;88;p1"/>
          <p:cNvSpPr txBox="1"/>
          <p:nvPr/>
        </p:nvSpPr>
        <p:spPr>
          <a:xfrm>
            <a:off x="3042943" y="1510524"/>
            <a:ext cx="6564128" cy="3739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lang="nl" sz="2700" i="1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lang="nl" sz="3600" i="1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nl" sz="3600" i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Presentatie  Rotary Club Gent</a:t>
            </a:r>
            <a:endParaRPr sz="3600" i="1" strike="noStrike" cap="none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nl-BE" sz="36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   </a:t>
            </a:r>
            <a:r>
              <a:rPr lang="nl-BE" sz="3600" b="0" i="1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12 juni 2023</a:t>
            </a:r>
            <a:endParaRPr sz="3600" b="0" i="1" u="none" strike="noStrike" cap="none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nl-BE" sz="12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nl-BE" sz="12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</a:t>
            </a:r>
            <a:endParaRPr lang="nl-BE" sz="1200" b="0" i="0" u="none" strike="noStrike" cap="none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lang="nl-BE" sz="120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lang="nl-BE" sz="1200" b="0" i="0" u="none" strike="noStrike" cap="none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lang="nl-BE" sz="120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nl-BE" sz="18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</a:t>
            </a:r>
            <a:r>
              <a:rPr lang="nl-BE" sz="18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Ria </a:t>
            </a:r>
            <a:r>
              <a:rPr lang="nl-BE" sz="1800" dirty="0" err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Sturtewagen</a:t>
            </a:r>
            <a:endParaRPr lang="nl-BE" sz="180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nl-BE" sz="18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Gerda De Mulder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09e5c7c994_0_169"/>
          <p:cNvSpPr/>
          <p:nvPr/>
        </p:nvSpPr>
        <p:spPr>
          <a:xfrm>
            <a:off x="304146" y="123217"/>
            <a:ext cx="8579100" cy="1035900"/>
          </a:xfrm>
          <a:prstGeom prst="rect">
            <a:avLst/>
          </a:prstGeom>
          <a:solidFill>
            <a:srgbClr val="93C47D"/>
          </a:solidFill>
          <a:ln w="127000" cap="sq" cmpd="thinThick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vzw IMPORE/NGO UMUBANO-IMPORE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109e5c7c994_0_169"/>
          <p:cNvSpPr txBox="1">
            <a:spLocks noGrp="1"/>
          </p:cNvSpPr>
          <p:nvPr>
            <p:ph type="title"/>
          </p:nvPr>
        </p:nvSpPr>
        <p:spPr>
          <a:xfrm>
            <a:off x="706876" y="402077"/>
            <a:ext cx="7772700" cy="5967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" sz="4100" b="1">
                <a:solidFill>
                  <a:srgbClr val="0000FF"/>
                </a:solidFill>
              </a:rPr>
              <a:t>Projecten in het Zuiden</a:t>
            </a:r>
            <a:endParaRPr sz="2400">
              <a:solidFill>
                <a:srgbClr val="0000FF"/>
              </a:solidFill>
            </a:endParaRPr>
          </a:p>
        </p:txBody>
      </p:sp>
      <p:pic>
        <p:nvPicPr>
          <p:cNvPr id="172" name="Google Shape;172;g109e5c7c994_0_169" descr="Afbeelding met tekening, shirt&#10;&#10;Automatisch gegenereerde beschrijvi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3413" y="171367"/>
            <a:ext cx="776844" cy="944072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109e5c7c994_0_169"/>
          <p:cNvSpPr/>
          <p:nvPr/>
        </p:nvSpPr>
        <p:spPr>
          <a:xfrm>
            <a:off x="304150" y="171375"/>
            <a:ext cx="1338146" cy="1338146"/>
          </a:xfrm>
          <a:prstGeom prst="flowChartPunchedTape">
            <a:avLst/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109e5c7c994_0_169"/>
          <p:cNvSpPr txBox="1"/>
          <p:nvPr/>
        </p:nvSpPr>
        <p:spPr>
          <a:xfrm>
            <a:off x="304150" y="501900"/>
            <a:ext cx="15636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 sz="16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1</a:t>
            </a:r>
            <a:endParaRPr sz="16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 sz="16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Chez Marraine</a:t>
            </a:r>
            <a:endParaRPr sz="16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109e5c7c994_0_169"/>
          <p:cNvSpPr txBox="1"/>
          <p:nvPr/>
        </p:nvSpPr>
        <p:spPr>
          <a:xfrm>
            <a:off x="48475" y="1576350"/>
            <a:ext cx="8934900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Calibri"/>
              <a:buChar char="-"/>
            </a:pPr>
            <a:r>
              <a:rPr lang="nl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Gelegen in de </a:t>
            </a:r>
            <a:r>
              <a:rPr lang="nl" sz="2400" u="sng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wijk TABA</a:t>
            </a:r>
            <a:r>
              <a:rPr lang="nl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,HUYE City</a:t>
            </a:r>
            <a:endParaRPr sz="2400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Calibri"/>
              <a:buChar char="-"/>
            </a:pPr>
            <a:r>
              <a:rPr lang="nl" sz="2400" b="0" i="0" u="sng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Centrale locatie</a:t>
            </a:r>
            <a:r>
              <a:rPr lang="nl" sz="24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" sz="24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van onze lokale partner: NGO UMUBANO-IMPORE</a:t>
            </a:r>
            <a:endParaRPr sz="2400" b="0" i="0" u="none" strike="noStrike" cap="none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>
              <a:buClr>
                <a:srgbClr val="00B050"/>
              </a:buClr>
              <a:buSzPts val="2400"/>
              <a:buFont typeface="Calibri"/>
              <a:buChar char="-"/>
            </a:pPr>
            <a:r>
              <a:rPr lang="nl-BE" sz="2400" u="sng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Naaiatelier</a:t>
            </a:r>
            <a:r>
              <a:rPr lang="nl-BE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: opleiding van arme tienermoeders tot naaister</a:t>
            </a:r>
          </a:p>
          <a:p>
            <a:pPr marL="457200" lvl="0" indent="-381000">
              <a:buClr>
                <a:srgbClr val="00B050"/>
              </a:buClr>
              <a:buSzPts val="2400"/>
              <a:buFont typeface="Calibri"/>
              <a:buChar char="-"/>
            </a:pPr>
            <a:r>
              <a:rPr lang="nl-BE" sz="2400" u="sng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Tijdelijke opvang</a:t>
            </a:r>
            <a:r>
              <a:rPr lang="nl-BE" sz="2400" u="sng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baby’s in nood </a:t>
            </a:r>
            <a:r>
              <a:rPr lang="nl-BE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met hun mama (+ ev. broertje of zusje)</a:t>
            </a:r>
          </a:p>
          <a:p>
            <a:pPr marL="457200" lvl="0" indent="-381000">
              <a:buClr>
                <a:srgbClr val="00B050"/>
              </a:buClr>
              <a:buSzPts val="2400"/>
              <a:buFont typeface="Calibri"/>
              <a:buChar char="-"/>
            </a:pPr>
            <a:r>
              <a:rPr lang="nl-BE" sz="2400" u="sng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Sociale crèche</a:t>
            </a:r>
            <a:r>
              <a:rPr lang="nl-BE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BE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voor kindjes &lt; 3 jaar van arme jonge moeders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Calibri"/>
              <a:buChar char="-"/>
            </a:pPr>
            <a:r>
              <a:rPr lang="nl" sz="2400" b="0" i="0" u="sng" strike="noStrike" cap="none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Kortdurend </a:t>
            </a:r>
            <a:r>
              <a:rPr lang="nl" sz="2400" b="0" i="0" u="sng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logement</a:t>
            </a:r>
            <a:r>
              <a:rPr lang="nl" sz="24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" sz="24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voor stagiair(e)s en vrijwillig(st)ers die onze projecten steunen</a:t>
            </a:r>
            <a:endParaRPr sz="2400" b="0" i="0" u="none" strike="noStrike" cap="none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09e5c7c994_0_187"/>
          <p:cNvSpPr/>
          <p:nvPr/>
        </p:nvSpPr>
        <p:spPr>
          <a:xfrm>
            <a:off x="304146" y="123217"/>
            <a:ext cx="8579100" cy="1035900"/>
          </a:xfrm>
          <a:prstGeom prst="rect">
            <a:avLst/>
          </a:prstGeom>
          <a:solidFill>
            <a:srgbClr val="93C47D"/>
          </a:solidFill>
          <a:ln w="127000" cap="sq" cmpd="thinThick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vzw IMPORE/NGO UMUBANO-IMPORE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109e5c7c994_0_187"/>
          <p:cNvSpPr txBox="1">
            <a:spLocks noGrp="1"/>
          </p:cNvSpPr>
          <p:nvPr>
            <p:ph type="title"/>
          </p:nvPr>
        </p:nvSpPr>
        <p:spPr>
          <a:xfrm>
            <a:off x="706876" y="402077"/>
            <a:ext cx="7772700" cy="5967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" sz="4100" b="1">
                <a:solidFill>
                  <a:srgbClr val="0000FF"/>
                </a:solidFill>
              </a:rPr>
              <a:t>Projecten in het Zuiden</a:t>
            </a:r>
            <a:endParaRPr sz="2400">
              <a:solidFill>
                <a:srgbClr val="0000FF"/>
              </a:solidFill>
            </a:endParaRPr>
          </a:p>
        </p:txBody>
      </p:sp>
      <p:pic>
        <p:nvPicPr>
          <p:cNvPr id="182" name="Google Shape;182;g109e5c7c994_0_187" descr="Afbeelding met tekening, shirt&#10;&#10;Automatisch gegenereerde beschrijvi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3413" y="171367"/>
            <a:ext cx="776844" cy="94407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109e5c7c994_0_187"/>
          <p:cNvSpPr/>
          <p:nvPr/>
        </p:nvSpPr>
        <p:spPr>
          <a:xfrm>
            <a:off x="304150" y="171375"/>
            <a:ext cx="1338146" cy="1338146"/>
          </a:xfrm>
          <a:prstGeom prst="flowChartPunchedTape">
            <a:avLst/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109e5c7c994_0_187"/>
          <p:cNvSpPr txBox="1"/>
          <p:nvPr/>
        </p:nvSpPr>
        <p:spPr>
          <a:xfrm>
            <a:off x="244225" y="501900"/>
            <a:ext cx="1458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 sz="16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   1 </a:t>
            </a:r>
            <a:endParaRPr sz="16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 sz="16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Chez Marraine</a:t>
            </a:r>
            <a:endParaRPr sz="16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109e5c7c994_0_187"/>
          <p:cNvSpPr txBox="1"/>
          <p:nvPr/>
        </p:nvSpPr>
        <p:spPr>
          <a:xfrm>
            <a:off x="0" y="1394375"/>
            <a:ext cx="89349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Afbeelding 2" descr="Afbeelding met buitenshuis, wolk, gebouw, plant&#10;&#10;Automatisch gegenereerde beschrijving">
            <a:extLst>
              <a:ext uri="{FF2B5EF4-FFF2-40B4-BE49-F238E27FC236}">
                <a16:creationId xmlns:a16="http://schemas.microsoft.com/office/drawing/2014/main" id="{C1A9A58F-C467-E199-24BA-39BE181C96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2296" y="1394374"/>
            <a:ext cx="5808000" cy="37491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09e5c7c994_0_187"/>
          <p:cNvSpPr/>
          <p:nvPr/>
        </p:nvSpPr>
        <p:spPr>
          <a:xfrm>
            <a:off x="304146" y="123217"/>
            <a:ext cx="8579100" cy="1035900"/>
          </a:xfrm>
          <a:prstGeom prst="rect">
            <a:avLst/>
          </a:prstGeom>
          <a:solidFill>
            <a:srgbClr val="93C47D"/>
          </a:solidFill>
          <a:ln w="127000" cap="sq" cmpd="thinThick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vzw IMPORE/NGO UMUBANO-IMPORE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109e5c7c994_0_187"/>
          <p:cNvSpPr txBox="1">
            <a:spLocks noGrp="1"/>
          </p:cNvSpPr>
          <p:nvPr>
            <p:ph type="title"/>
          </p:nvPr>
        </p:nvSpPr>
        <p:spPr>
          <a:xfrm>
            <a:off x="706876" y="402077"/>
            <a:ext cx="7772700" cy="5967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" sz="4100" b="1">
                <a:solidFill>
                  <a:srgbClr val="0000FF"/>
                </a:solidFill>
              </a:rPr>
              <a:t>Projecten in het Zuiden</a:t>
            </a:r>
            <a:endParaRPr sz="2400">
              <a:solidFill>
                <a:srgbClr val="0000FF"/>
              </a:solidFill>
            </a:endParaRPr>
          </a:p>
        </p:txBody>
      </p:sp>
      <p:pic>
        <p:nvPicPr>
          <p:cNvPr id="182" name="Google Shape;182;g109e5c7c994_0_187" descr="Afbeelding met tekening, shirt&#10;&#10;Automatisch gegenereerde beschrijvi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3413" y="171367"/>
            <a:ext cx="776844" cy="94407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109e5c7c994_0_187"/>
          <p:cNvSpPr/>
          <p:nvPr/>
        </p:nvSpPr>
        <p:spPr>
          <a:xfrm>
            <a:off x="304150" y="171375"/>
            <a:ext cx="1338146" cy="1338146"/>
          </a:xfrm>
          <a:prstGeom prst="flowChartPunchedTape">
            <a:avLst/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109e5c7c994_0_187"/>
          <p:cNvSpPr txBox="1"/>
          <p:nvPr/>
        </p:nvSpPr>
        <p:spPr>
          <a:xfrm>
            <a:off x="244225" y="501900"/>
            <a:ext cx="1458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 sz="16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   1 </a:t>
            </a:r>
            <a:endParaRPr sz="16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 sz="16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Chez Marraine</a:t>
            </a:r>
            <a:endParaRPr sz="16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109e5c7c994_0_187"/>
          <p:cNvSpPr txBox="1"/>
          <p:nvPr/>
        </p:nvSpPr>
        <p:spPr>
          <a:xfrm>
            <a:off x="0" y="1394375"/>
            <a:ext cx="89349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8C3B43B-8D7C-C462-B750-36C13684D0A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2405" y="1277637"/>
            <a:ext cx="2942420" cy="3636000"/>
          </a:xfrm>
          <a:prstGeom prst="rect">
            <a:avLst/>
          </a:prstGeom>
        </p:spPr>
      </p:pic>
      <p:pic>
        <p:nvPicPr>
          <p:cNvPr id="3" name="Afbeelding 2" descr="Afbeelding met buitenshuis, gebouw, veranda, bloempot&#10;&#10;Automatisch gegenereerde beschrijving">
            <a:extLst>
              <a:ext uri="{FF2B5EF4-FFF2-40B4-BE49-F238E27FC236}">
                <a16:creationId xmlns:a16="http://schemas.microsoft.com/office/drawing/2014/main" id="{FB19DF55-8E5A-0E8B-58C7-D9C11CCFE3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0830" y="1448411"/>
            <a:ext cx="4467747" cy="3411647"/>
          </a:xfrm>
          <a:prstGeom prst="rect">
            <a:avLst/>
          </a:prstGeom>
        </p:spPr>
      </p:pic>
      <p:pic>
        <p:nvPicPr>
          <p:cNvPr id="5" name="Afbeelding 4" descr="Afbeelding met gebouw, buitenshuis, raam, hemel&#10;&#10;Automatisch gegenereerde beschrijving">
            <a:extLst>
              <a:ext uri="{FF2B5EF4-FFF2-40B4-BE49-F238E27FC236}">
                <a16:creationId xmlns:a16="http://schemas.microsoft.com/office/drawing/2014/main" id="{AC0B311C-9769-8F59-AAE1-F1CEED022B0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319" y="1224059"/>
            <a:ext cx="2840262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06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09e5c7c994_0_187"/>
          <p:cNvSpPr/>
          <p:nvPr/>
        </p:nvSpPr>
        <p:spPr>
          <a:xfrm>
            <a:off x="304146" y="123217"/>
            <a:ext cx="8579100" cy="1035900"/>
          </a:xfrm>
          <a:prstGeom prst="rect">
            <a:avLst/>
          </a:prstGeom>
          <a:solidFill>
            <a:srgbClr val="93C47D"/>
          </a:solidFill>
          <a:ln w="127000" cap="sq" cmpd="thinThick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vzw IMPORE/NGO UMUBANO-IMPORE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109e5c7c994_0_187"/>
          <p:cNvSpPr txBox="1">
            <a:spLocks noGrp="1"/>
          </p:cNvSpPr>
          <p:nvPr>
            <p:ph type="title"/>
          </p:nvPr>
        </p:nvSpPr>
        <p:spPr>
          <a:xfrm>
            <a:off x="706876" y="402077"/>
            <a:ext cx="7772700" cy="5967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" sz="4100" b="1">
                <a:solidFill>
                  <a:srgbClr val="0000FF"/>
                </a:solidFill>
              </a:rPr>
              <a:t>Projecten in het Zuiden</a:t>
            </a:r>
            <a:endParaRPr sz="2400">
              <a:solidFill>
                <a:srgbClr val="0000FF"/>
              </a:solidFill>
            </a:endParaRPr>
          </a:p>
        </p:txBody>
      </p:sp>
      <p:pic>
        <p:nvPicPr>
          <p:cNvPr id="182" name="Google Shape;182;g109e5c7c994_0_187" descr="Afbeelding met tekening, shirt&#10;&#10;Automatisch gegenereerde beschrijvi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3413" y="171367"/>
            <a:ext cx="776844" cy="94407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109e5c7c994_0_187"/>
          <p:cNvSpPr/>
          <p:nvPr/>
        </p:nvSpPr>
        <p:spPr>
          <a:xfrm>
            <a:off x="304150" y="171375"/>
            <a:ext cx="1338146" cy="1338146"/>
          </a:xfrm>
          <a:prstGeom prst="flowChartPunchedTape">
            <a:avLst/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109e5c7c994_0_187"/>
          <p:cNvSpPr txBox="1"/>
          <p:nvPr/>
        </p:nvSpPr>
        <p:spPr>
          <a:xfrm>
            <a:off x="244225" y="501900"/>
            <a:ext cx="1458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 sz="16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   1 </a:t>
            </a:r>
            <a:endParaRPr sz="16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 sz="16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Chez Marraine</a:t>
            </a:r>
            <a:endParaRPr sz="16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109e5c7c994_0_187"/>
          <p:cNvSpPr txBox="1"/>
          <p:nvPr/>
        </p:nvSpPr>
        <p:spPr>
          <a:xfrm>
            <a:off x="0" y="1394375"/>
            <a:ext cx="89349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Afbeelding 6" descr="Afbeelding met vloer, persoon, binnen&#10;&#10;Automatisch gegenereerde beschrijving">
            <a:extLst>
              <a:ext uri="{FF2B5EF4-FFF2-40B4-BE49-F238E27FC236}">
                <a16:creationId xmlns:a16="http://schemas.microsoft.com/office/drawing/2014/main" id="{817BFF52-3DF4-99EC-AC55-CA848959F2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7871" y="1419381"/>
            <a:ext cx="3127029" cy="3600000"/>
          </a:xfrm>
          <a:prstGeom prst="rect">
            <a:avLst/>
          </a:prstGeom>
        </p:spPr>
      </p:pic>
      <p:pic>
        <p:nvPicPr>
          <p:cNvPr id="12" name="Afbeelding 11" descr="Afbeelding met persoon, binnen&#10;&#10;Automatisch gegenereerde beschrijving">
            <a:extLst>
              <a:ext uri="{FF2B5EF4-FFF2-40B4-BE49-F238E27FC236}">
                <a16:creationId xmlns:a16="http://schemas.microsoft.com/office/drawing/2014/main" id="{5AF2C637-5C99-E34E-82FD-4D861BC9F4A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9258" y="1479448"/>
            <a:ext cx="2700000" cy="3600000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A3F98F16-29C3-5466-6E50-835248BC67F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689" y="1258940"/>
            <a:ext cx="2139881" cy="388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9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09e5c7c994_0_187"/>
          <p:cNvSpPr/>
          <p:nvPr/>
        </p:nvSpPr>
        <p:spPr>
          <a:xfrm>
            <a:off x="304146" y="123217"/>
            <a:ext cx="8579100" cy="1035900"/>
          </a:xfrm>
          <a:prstGeom prst="rect">
            <a:avLst/>
          </a:prstGeom>
          <a:solidFill>
            <a:srgbClr val="93C47D"/>
          </a:solidFill>
          <a:ln w="127000" cap="sq" cmpd="thinThick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vzw IMPORE/NGO UMUBANO-IMPORE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109e5c7c994_0_187"/>
          <p:cNvSpPr txBox="1">
            <a:spLocks noGrp="1"/>
          </p:cNvSpPr>
          <p:nvPr>
            <p:ph type="title"/>
          </p:nvPr>
        </p:nvSpPr>
        <p:spPr>
          <a:xfrm>
            <a:off x="706876" y="402077"/>
            <a:ext cx="7772700" cy="5967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" sz="4100" b="1">
                <a:solidFill>
                  <a:srgbClr val="0000FF"/>
                </a:solidFill>
              </a:rPr>
              <a:t>Projecten in het Zuiden</a:t>
            </a:r>
            <a:endParaRPr sz="2400">
              <a:solidFill>
                <a:srgbClr val="0000FF"/>
              </a:solidFill>
            </a:endParaRPr>
          </a:p>
        </p:txBody>
      </p:sp>
      <p:pic>
        <p:nvPicPr>
          <p:cNvPr id="182" name="Google Shape;182;g109e5c7c994_0_187" descr="Afbeelding met tekening, shirt&#10;&#10;Automatisch gegenereerde beschrijvi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3413" y="171367"/>
            <a:ext cx="776844" cy="94407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109e5c7c994_0_187"/>
          <p:cNvSpPr/>
          <p:nvPr/>
        </p:nvSpPr>
        <p:spPr>
          <a:xfrm>
            <a:off x="304150" y="171375"/>
            <a:ext cx="1338146" cy="1338146"/>
          </a:xfrm>
          <a:prstGeom prst="flowChartPunchedTape">
            <a:avLst/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109e5c7c994_0_187"/>
          <p:cNvSpPr txBox="1"/>
          <p:nvPr/>
        </p:nvSpPr>
        <p:spPr>
          <a:xfrm>
            <a:off x="244225" y="501900"/>
            <a:ext cx="1458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 sz="16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   1 </a:t>
            </a:r>
            <a:endParaRPr sz="16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 sz="16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Chez Marraine</a:t>
            </a:r>
            <a:endParaRPr sz="16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109e5c7c994_0_187"/>
          <p:cNvSpPr txBox="1"/>
          <p:nvPr/>
        </p:nvSpPr>
        <p:spPr>
          <a:xfrm>
            <a:off x="0" y="1394375"/>
            <a:ext cx="89349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Afbeelding 5" descr="Afbeelding met grond, klein, buiten, kind&#10;&#10;Automatisch gegenereerde beschrijving">
            <a:extLst>
              <a:ext uri="{FF2B5EF4-FFF2-40B4-BE49-F238E27FC236}">
                <a16:creationId xmlns:a16="http://schemas.microsoft.com/office/drawing/2014/main" id="{22CCBA71-FF3E-10BD-5324-0BE5A019EC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225" y="1537800"/>
            <a:ext cx="3451688" cy="2592000"/>
          </a:xfrm>
          <a:prstGeom prst="rect">
            <a:avLst/>
          </a:prstGeom>
        </p:spPr>
      </p:pic>
      <p:pic>
        <p:nvPicPr>
          <p:cNvPr id="11" name="Afbeelding 10" descr="Afbeelding met vloer, binnen, persoon, klein&#10;&#10;Automatisch gegenereerde beschrijving">
            <a:extLst>
              <a:ext uri="{FF2B5EF4-FFF2-40B4-BE49-F238E27FC236}">
                <a16:creationId xmlns:a16="http://schemas.microsoft.com/office/drawing/2014/main" id="{096D90D0-674E-7A0F-AC74-C660C0E1766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284" y="1316712"/>
            <a:ext cx="2714716" cy="3619621"/>
          </a:xfrm>
          <a:prstGeom prst="rect">
            <a:avLst/>
          </a:prstGeom>
        </p:spPr>
      </p:pic>
      <p:pic>
        <p:nvPicPr>
          <p:cNvPr id="5" name="Afbeelding 4" descr="Afbeelding met persoon, binnen, groep, slaapkamer&#10;&#10;Automatisch gegenereerde beschrijving">
            <a:extLst>
              <a:ext uri="{FF2B5EF4-FFF2-40B4-BE49-F238E27FC236}">
                <a16:creationId xmlns:a16="http://schemas.microsoft.com/office/drawing/2014/main" id="{AD5221B3-6D12-9EAA-67E8-E7CBAE80F07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2496" y="1537800"/>
            <a:ext cx="3391186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17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09e5c7c994_0_232"/>
          <p:cNvSpPr/>
          <p:nvPr/>
        </p:nvSpPr>
        <p:spPr>
          <a:xfrm>
            <a:off x="304146" y="123217"/>
            <a:ext cx="8579100" cy="1035900"/>
          </a:xfrm>
          <a:prstGeom prst="rect">
            <a:avLst/>
          </a:prstGeom>
          <a:solidFill>
            <a:srgbClr val="93C47D"/>
          </a:solidFill>
          <a:ln w="127000" cap="sq" cmpd="thinThick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vzw IMPORE/NGO UMUBANO-IMPORE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109e5c7c994_0_232"/>
          <p:cNvSpPr txBox="1">
            <a:spLocks noGrp="1"/>
          </p:cNvSpPr>
          <p:nvPr>
            <p:ph type="title"/>
          </p:nvPr>
        </p:nvSpPr>
        <p:spPr>
          <a:xfrm>
            <a:off x="706876" y="402077"/>
            <a:ext cx="7772700" cy="5967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" sz="4100" b="1">
                <a:solidFill>
                  <a:srgbClr val="0000FF"/>
                </a:solidFill>
              </a:rPr>
              <a:t>Projecten in het Zuiden</a:t>
            </a:r>
            <a:endParaRPr sz="2400">
              <a:solidFill>
                <a:srgbClr val="0000FF"/>
              </a:solidFill>
            </a:endParaRPr>
          </a:p>
        </p:txBody>
      </p:sp>
      <p:pic>
        <p:nvPicPr>
          <p:cNvPr id="193" name="Google Shape;193;g109e5c7c994_0_232" descr="Afbeelding met tekening, shirt&#10;&#10;Automatisch gegenereerde beschrijvi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3413" y="171367"/>
            <a:ext cx="776844" cy="944072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109e5c7c994_0_232"/>
          <p:cNvSpPr/>
          <p:nvPr/>
        </p:nvSpPr>
        <p:spPr>
          <a:xfrm>
            <a:off x="304150" y="171375"/>
            <a:ext cx="1338146" cy="1338146"/>
          </a:xfrm>
          <a:prstGeom prst="flowChartPunchedTap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109e5c7c994_0_232"/>
          <p:cNvSpPr txBox="1"/>
          <p:nvPr/>
        </p:nvSpPr>
        <p:spPr>
          <a:xfrm>
            <a:off x="304150" y="378750"/>
            <a:ext cx="1577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 sz="16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2     </a:t>
            </a:r>
            <a:endParaRPr sz="16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 sz="16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Verbeteren </a:t>
            </a:r>
            <a:endParaRPr sz="16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 sz="16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eerstelijnszorg</a:t>
            </a:r>
            <a:endParaRPr sz="16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109e5c7c994_0_232"/>
          <p:cNvSpPr txBox="1"/>
          <p:nvPr/>
        </p:nvSpPr>
        <p:spPr>
          <a:xfrm>
            <a:off x="0" y="1509525"/>
            <a:ext cx="8934900" cy="3770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900" b="1" u="sng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PROJECT RIMMAP</a:t>
            </a:r>
            <a:r>
              <a:rPr lang="nl" u="sng" dirty="0">
                <a:solidFill>
                  <a:srgbClr val="0070C0"/>
                </a:solidFill>
              </a:rPr>
              <a:t> </a:t>
            </a:r>
            <a:endParaRPr lang="nl" sz="1900" b="0" i="0" u="sng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900"/>
              <a:buFont typeface="Calibri"/>
              <a:buChar char="-"/>
            </a:pPr>
            <a:r>
              <a:rPr lang="nl" sz="19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= Reducing Infant Mortality and Morbidity Among Preterms</a:t>
            </a: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900"/>
              <a:buFont typeface="Calibri"/>
              <a:buChar char="-"/>
            </a:pPr>
            <a:r>
              <a:rPr lang="nl" sz="19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Opvolging van baby’s met laag geboortegewicht = LGG (&lt; 2500gr) die ontslagen zijn uit het districtsziekenhuis en nu in het district HUYE wonen  </a:t>
            </a:r>
            <a:endParaRPr sz="1900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900"/>
              <a:buFont typeface="Calibri"/>
              <a:buChar char="-"/>
            </a:pPr>
            <a:r>
              <a:rPr lang="nl" sz="19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Opvolging van baby’s met LGG die ontslagen zijn uit de 16 gezondheidscentra en dan rechtstreeks naar huis gaan  </a:t>
            </a:r>
            <a:endParaRPr sz="1900" b="0" i="0" u="none" strike="noStrike" cap="none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900" b="0" i="0" u="none" strike="noStrike" cap="none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900" b="1" u="sng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r>
              <a:rPr lang="nl" sz="1900" b="1" i="0" u="sng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CHECK-UP van </a:t>
            </a:r>
            <a:r>
              <a:rPr lang="nl" sz="1900" b="1" u="sng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BABY’S MET LGG</a:t>
            </a:r>
            <a:r>
              <a:rPr lang="nl" sz="1900" b="0" i="0" u="sng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" sz="19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die 1 jaar geworden zijn (in Chez Marraine) </a:t>
            </a:r>
            <a:r>
              <a:rPr lang="nl-BE" sz="19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+ desgevallend verdere opvolging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nl" sz="1900" b="1" u="sng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PROJECT KWALITEITSVERBETERING </a:t>
            </a:r>
            <a:r>
              <a:rPr lang="nl" sz="19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moeder- en kindzorg </a:t>
            </a:r>
            <a:r>
              <a:rPr lang="nl" sz="19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in de 16 gezondheidscentra </a:t>
            </a:r>
            <a:r>
              <a:rPr lang="nl" sz="19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900" b="0" i="0" u="none" strike="noStrike" cap="none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09e5c7c994_0_232"/>
          <p:cNvSpPr/>
          <p:nvPr/>
        </p:nvSpPr>
        <p:spPr>
          <a:xfrm>
            <a:off x="304146" y="123217"/>
            <a:ext cx="8579100" cy="1035900"/>
          </a:xfrm>
          <a:prstGeom prst="rect">
            <a:avLst/>
          </a:prstGeom>
          <a:solidFill>
            <a:srgbClr val="93C47D"/>
          </a:solidFill>
          <a:ln w="127000" cap="sq" cmpd="thinThick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vzw IMPORE/NGO UMUBANO-IMPORE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109e5c7c994_0_232"/>
          <p:cNvSpPr txBox="1">
            <a:spLocks noGrp="1"/>
          </p:cNvSpPr>
          <p:nvPr>
            <p:ph type="title"/>
          </p:nvPr>
        </p:nvSpPr>
        <p:spPr>
          <a:xfrm>
            <a:off x="706876" y="402077"/>
            <a:ext cx="7772700" cy="5967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" sz="4100" b="1">
                <a:solidFill>
                  <a:srgbClr val="0000FF"/>
                </a:solidFill>
              </a:rPr>
              <a:t>Projecten in het Zuiden</a:t>
            </a:r>
            <a:endParaRPr sz="2400">
              <a:solidFill>
                <a:srgbClr val="0000FF"/>
              </a:solidFill>
            </a:endParaRPr>
          </a:p>
        </p:txBody>
      </p:sp>
      <p:pic>
        <p:nvPicPr>
          <p:cNvPr id="193" name="Google Shape;193;g109e5c7c994_0_232" descr="Afbeelding met tekening, shirt&#10;&#10;Automatisch gegenereerde beschrijvi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3413" y="171367"/>
            <a:ext cx="776844" cy="944072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109e5c7c994_0_232"/>
          <p:cNvSpPr/>
          <p:nvPr/>
        </p:nvSpPr>
        <p:spPr>
          <a:xfrm>
            <a:off x="304150" y="171375"/>
            <a:ext cx="1338146" cy="1338146"/>
          </a:xfrm>
          <a:prstGeom prst="flowChartPunchedTap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109e5c7c994_0_232"/>
          <p:cNvSpPr txBox="1"/>
          <p:nvPr/>
        </p:nvSpPr>
        <p:spPr>
          <a:xfrm>
            <a:off x="304150" y="378750"/>
            <a:ext cx="1577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 sz="16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2     </a:t>
            </a:r>
            <a:endParaRPr sz="16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 sz="16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Verbeteren </a:t>
            </a:r>
            <a:endParaRPr sz="16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 sz="16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eerstelijnszorg</a:t>
            </a:r>
            <a:endParaRPr sz="16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297E98B-67AC-9243-8F52-6230DF6331D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9777"/>
            <a:ext cx="2452550" cy="38441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19C3EC5-AFB4-ED4D-8710-87B10396BEF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7594" y="1184150"/>
            <a:ext cx="2529445" cy="35102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F5DEA7C-063B-D548-ABE4-D41E5FB725A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9" y="1990846"/>
            <a:ext cx="2364489" cy="3152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5040A9E3-0CCE-0D45-A5AB-F5FC4D528E6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5047" y="1266381"/>
            <a:ext cx="2299928" cy="27384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4825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1509302dbf_0_35"/>
          <p:cNvSpPr/>
          <p:nvPr/>
        </p:nvSpPr>
        <p:spPr>
          <a:xfrm>
            <a:off x="304146" y="123217"/>
            <a:ext cx="8579100" cy="1035900"/>
          </a:xfrm>
          <a:prstGeom prst="rect">
            <a:avLst/>
          </a:prstGeom>
          <a:solidFill>
            <a:srgbClr val="93C47D"/>
          </a:solidFill>
          <a:ln w="127000" cap="sq" cmpd="thinThick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vzw IMPORE/NGO UMUBANO-IMPORE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11509302dbf_0_35"/>
          <p:cNvSpPr txBox="1">
            <a:spLocks noGrp="1"/>
          </p:cNvSpPr>
          <p:nvPr>
            <p:ph type="title"/>
          </p:nvPr>
        </p:nvSpPr>
        <p:spPr>
          <a:xfrm>
            <a:off x="706876" y="402077"/>
            <a:ext cx="7772700" cy="5967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" sz="4100" b="1">
                <a:solidFill>
                  <a:srgbClr val="0000FF"/>
                </a:solidFill>
              </a:rPr>
              <a:t>Projecten in het Zuiden</a:t>
            </a:r>
            <a:endParaRPr sz="2400">
              <a:solidFill>
                <a:srgbClr val="0000FF"/>
              </a:solidFill>
            </a:endParaRPr>
          </a:p>
        </p:txBody>
      </p:sp>
      <p:pic>
        <p:nvPicPr>
          <p:cNvPr id="203" name="Google Shape;203;g11509302dbf_0_35" descr="Afbeelding met tekening, shirt&#10;&#10;Automatisch gegenereerde beschrijvi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3413" y="171367"/>
            <a:ext cx="776844" cy="944072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11509302dbf_0_35"/>
          <p:cNvSpPr/>
          <p:nvPr/>
        </p:nvSpPr>
        <p:spPr>
          <a:xfrm>
            <a:off x="304150" y="171375"/>
            <a:ext cx="1338146" cy="1338146"/>
          </a:xfrm>
          <a:prstGeom prst="flowChartPunchedTape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11509302dbf_0_35"/>
          <p:cNvSpPr txBox="1"/>
          <p:nvPr/>
        </p:nvSpPr>
        <p:spPr>
          <a:xfrm>
            <a:off x="248350" y="146325"/>
            <a:ext cx="18753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 sz="15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       3</a:t>
            </a:r>
            <a:endParaRPr sz="15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 sz="15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Strijd tegen ondervoeding     jonge kinderen</a:t>
            </a:r>
            <a:endParaRPr sz="15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g11509302dbf_0_35"/>
          <p:cNvSpPr txBox="1"/>
          <p:nvPr/>
        </p:nvSpPr>
        <p:spPr>
          <a:xfrm>
            <a:off x="0" y="1509525"/>
            <a:ext cx="8934900" cy="3708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nl" sz="1900" b="1" i="0" u="sng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Het MAMA-PROJECT </a:t>
            </a:r>
            <a:r>
              <a:rPr lang="nl" sz="19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lang="nl" sz="19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nl" sz="19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others </a:t>
            </a:r>
            <a:r>
              <a:rPr lang="nl" sz="19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nl" sz="19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gainst </a:t>
            </a:r>
            <a:r>
              <a:rPr lang="nl" sz="19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nl" sz="19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alnutrition </a:t>
            </a:r>
            <a:r>
              <a:rPr lang="nl" sz="19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nl" sz="19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ssociation </a:t>
            </a:r>
            <a:endParaRPr sz="1900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>
              <a:buClr>
                <a:srgbClr val="00B050"/>
              </a:buClr>
              <a:buSzPts val="1900"/>
              <a:buFont typeface="Calibri"/>
              <a:buChar char="-"/>
            </a:pPr>
            <a:r>
              <a:rPr lang="nl" sz="19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nl" sz="19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NGO UMUBANO-IMPORE </a:t>
            </a:r>
            <a:r>
              <a:rPr lang="nl" sz="19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begeleidt (zelf opgerichte)</a:t>
            </a:r>
            <a:r>
              <a:rPr lang="nl" sz="19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associaties van Moeders Tegen </a:t>
            </a:r>
            <a:r>
              <a:rPr lang="nl" sz="19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Ondervoeding in meerdere sectoren van het district HUYE</a:t>
            </a:r>
            <a:endParaRPr sz="1900" b="0" i="0" u="none" strike="noStrike" cap="none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900"/>
              <a:buFont typeface="Calibri"/>
              <a:buChar char="○"/>
            </a:pPr>
            <a:r>
              <a:rPr lang="nl" sz="19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Aankopen/huren van landbouwgronden voor deze MAMAs</a:t>
            </a:r>
            <a:endParaRPr sz="1900" b="0" i="0" u="none" strike="noStrike" cap="none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900"/>
              <a:buFont typeface="Calibri"/>
              <a:buChar char="○"/>
            </a:pPr>
            <a:r>
              <a:rPr lang="nl" sz="19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nl" sz="19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er beschikking stellen van zaden en organische meststoffen</a:t>
            </a:r>
            <a:endParaRPr sz="1900" b="0" i="0" u="none" strike="noStrike" cap="none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900"/>
              <a:buFont typeface="Calibri"/>
              <a:buChar char="○"/>
            </a:pPr>
            <a:r>
              <a:rPr lang="nl" sz="19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nl" sz="19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er beschikking stellen van werktuigen</a:t>
            </a:r>
          </a:p>
          <a:p>
            <a:pPr marL="914400" marR="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900"/>
              <a:buFont typeface="Courier New" panose="02070309020205020404" pitchFamily="49" charset="0"/>
              <a:buChar char="o"/>
            </a:pPr>
            <a:r>
              <a:rPr lang="nl" sz="19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Verdere opvolging van de oogsten</a:t>
            </a:r>
          </a:p>
          <a:p>
            <a:pPr marL="914400" marR="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900"/>
              <a:buFont typeface="Courier New" panose="02070309020205020404" pitchFamily="49" charset="0"/>
              <a:buChar char="o"/>
            </a:pPr>
            <a:r>
              <a:rPr lang="nl" sz="19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Sojabonen verwerken tot melk en tofu</a:t>
            </a:r>
            <a:endParaRPr sz="1900" b="0" i="0" u="none" strike="noStrike" cap="none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900"/>
            </a:pPr>
            <a:endParaRPr sz="1900" b="0" i="0" u="none" strike="noStrike" cap="none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nl" sz="1900" b="1" i="0" u="sng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nl" sz="1900" b="1" u="sng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ANDBOUW EN VEETEELT</a:t>
            </a:r>
            <a:r>
              <a:rPr lang="nl" sz="1900" u="sng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" sz="1900" b="1" u="sng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r>
              <a:rPr lang="nl" sz="19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" sz="19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ten voordele van Chez Marraine</a:t>
            </a:r>
            <a:endParaRPr sz="1900" b="0" i="0" strike="noStrike" cap="none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1509302dbf_0_35"/>
          <p:cNvSpPr/>
          <p:nvPr/>
        </p:nvSpPr>
        <p:spPr>
          <a:xfrm>
            <a:off x="304146" y="123217"/>
            <a:ext cx="8579100" cy="1035900"/>
          </a:xfrm>
          <a:prstGeom prst="rect">
            <a:avLst/>
          </a:prstGeom>
          <a:solidFill>
            <a:srgbClr val="93C47D"/>
          </a:solidFill>
          <a:ln w="127000" cap="sq" cmpd="thinThick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vzw IMPORE/NGO UMUBANO-IMPORE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11509302dbf_0_35"/>
          <p:cNvSpPr txBox="1">
            <a:spLocks noGrp="1"/>
          </p:cNvSpPr>
          <p:nvPr>
            <p:ph type="title"/>
          </p:nvPr>
        </p:nvSpPr>
        <p:spPr>
          <a:xfrm>
            <a:off x="706876" y="402077"/>
            <a:ext cx="7772700" cy="5967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" sz="4100" b="1">
                <a:solidFill>
                  <a:srgbClr val="0000FF"/>
                </a:solidFill>
              </a:rPr>
              <a:t>Projecten in het Zuiden</a:t>
            </a:r>
            <a:endParaRPr sz="2400">
              <a:solidFill>
                <a:srgbClr val="0000FF"/>
              </a:solidFill>
            </a:endParaRPr>
          </a:p>
        </p:txBody>
      </p:sp>
      <p:pic>
        <p:nvPicPr>
          <p:cNvPr id="203" name="Google Shape;203;g11509302dbf_0_35" descr="Afbeelding met tekening, shirt&#10;&#10;Automatisch gegenereerde beschrijvi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3413" y="171367"/>
            <a:ext cx="776844" cy="944072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11509302dbf_0_35"/>
          <p:cNvSpPr/>
          <p:nvPr/>
        </p:nvSpPr>
        <p:spPr>
          <a:xfrm>
            <a:off x="304150" y="171375"/>
            <a:ext cx="1338146" cy="1338146"/>
          </a:xfrm>
          <a:prstGeom prst="flowChartPunchedTape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11509302dbf_0_35"/>
          <p:cNvSpPr txBox="1"/>
          <p:nvPr/>
        </p:nvSpPr>
        <p:spPr>
          <a:xfrm>
            <a:off x="248350" y="146325"/>
            <a:ext cx="18753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 sz="15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       3</a:t>
            </a:r>
            <a:endParaRPr sz="15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 sz="15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Strijd tegen ondervoeding     jonge kinderen</a:t>
            </a:r>
            <a:endParaRPr sz="15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7945785-E820-5849-BE01-B3B9A7CA613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4" y="1572473"/>
            <a:ext cx="2208232" cy="29443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46CD9CC-58B6-D14E-B57E-1F49C223B1D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908" y="1379633"/>
            <a:ext cx="1928813" cy="2571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92AFFE2-D3FA-384B-9A87-CAB71B445B8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6588" y="1313295"/>
            <a:ext cx="2737412" cy="20530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2D7C2B8-B246-F346-A8E4-FFFDD9A83CF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8070" y="2720681"/>
            <a:ext cx="2208232" cy="23770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2317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1509302dbf_0_35"/>
          <p:cNvSpPr/>
          <p:nvPr/>
        </p:nvSpPr>
        <p:spPr>
          <a:xfrm>
            <a:off x="304146" y="123217"/>
            <a:ext cx="8579100" cy="1035900"/>
          </a:xfrm>
          <a:prstGeom prst="rect">
            <a:avLst/>
          </a:prstGeom>
          <a:solidFill>
            <a:srgbClr val="93C47D"/>
          </a:solidFill>
          <a:ln w="127000" cap="sq" cmpd="thinThick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vzw IMPORE/NGO UMUBANO-IMPORE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11509302dbf_0_35"/>
          <p:cNvSpPr txBox="1">
            <a:spLocks noGrp="1"/>
          </p:cNvSpPr>
          <p:nvPr>
            <p:ph type="title"/>
          </p:nvPr>
        </p:nvSpPr>
        <p:spPr>
          <a:xfrm>
            <a:off x="706876" y="402077"/>
            <a:ext cx="7772700" cy="5967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" sz="4100" b="1">
                <a:solidFill>
                  <a:srgbClr val="0000FF"/>
                </a:solidFill>
              </a:rPr>
              <a:t>Projecten in het Zuiden</a:t>
            </a:r>
            <a:endParaRPr sz="2400">
              <a:solidFill>
                <a:srgbClr val="0000FF"/>
              </a:solidFill>
            </a:endParaRPr>
          </a:p>
        </p:txBody>
      </p:sp>
      <p:pic>
        <p:nvPicPr>
          <p:cNvPr id="203" name="Google Shape;203;g11509302dbf_0_35" descr="Afbeelding met tekening, shirt&#10;&#10;Automatisch gegenereerde beschrijvi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3413" y="171367"/>
            <a:ext cx="776844" cy="944072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11509302dbf_0_35"/>
          <p:cNvSpPr/>
          <p:nvPr/>
        </p:nvSpPr>
        <p:spPr>
          <a:xfrm>
            <a:off x="304150" y="171375"/>
            <a:ext cx="1338146" cy="1338146"/>
          </a:xfrm>
          <a:prstGeom prst="flowChartPunchedTape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11509302dbf_0_35"/>
          <p:cNvSpPr txBox="1"/>
          <p:nvPr/>
        </p:nvSpPr>
        <p:spPr>
          <a:xfrm>
            <a:off x="248350" y="146325"/>
            <a:ext cx="18753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 sz="15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       3</a:t>
            </a:r>
            <a:endParaRPr sz="15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 sz="15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Strijd tegen ondervoeding     jonge kinderen</a:t>
            </a:r>
            <a:endParaRPr sz="15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Afbeelding 2" descr="Afbeelding met binnen&#10;&#10;Automatisch gegenereerde beschrijving">
            <a:extLst>
              <a:ext uri="{FF2B5EF4-FFF2-40B4-BE49-F238E27FC236}">
                <a16:creationId xmlns:a16="http://schemas.microsoft.com/office/drawing/2014/main" id="{E3E053D1-0902-CD83-4D9C-1181746CDC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148" y="1903500"/>
            <a:ext cx="1614775" cy="2484000"/>
          </a:xfrm>
          <a:prstGeom prst="rect">
            <a:avLst/>
          </a:prstGeom>
        </p:spPr>
      </p:pic>
      <p:pic>
        <p:nvPicPr>
          <p:cNvPr id="5" name="Afbeelding 4" descr="Afbeelding met grond, persoon, buiten, jongen&#10;&#10;Automatisch gegenereerde beschrijving">
            <a:extLst>
              <a:ext uri="{FF2B5EF4-FFF2-40B4-BE49-F238E27FC236}">
                <a16:creationId xmlns:a16="http://schemas.microsoft.com/office/drawing/2014/main" id="{C3CDBA36-54CD-FB5C-DA85-7615A24279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6042" y="1229138"/>
            <a:ext cx="1539000" cy="2052000"/>
          </a:xfrm>
          <a:prstGeom prst="rect">
            <a:avLst/>
          </a:prstGeom>
        </p:spPr>
      </p:pic>
      <p:pic>
        <p:nvPicPr>
          <p:cNvPr id="7" name="Afbeelding 6" descr="Afbeelding met persoon, buiten, koken&#10;&#10;Automatisch gegenereerde beschrijving">
            <a:extLst>
              <a:ext uri="{FF2B5EF4-FFF2-40B4-BE49-F238E27FC236}">
                <a16:creationId xmlns:a16="http://schemas.microsoft.com/office/drawing/2014/main" id="{655A0FB9-9FFC-8B34-1F33-5192EB2A08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5204" y="1217028"/>
            <a:ext cx="2592000" cy="1944000"/>
          </a:xfrm>
          <a:prstGeom prst="rect">
            <a:avLst/>
          </a:prstGeom>
        </p:spPr>
      </p:pic>
      <p:pic>
        <p:nvPicPr>
          <p:cNvPr id="9" name="Afbeelding 8" descr="Afbeelding met kom, voedsel, pot, pan&#10;&#10;Automatisch gegenereerde beschrijving">
            <a:extLst>
              <a:ext uri="{FF2B5EF4-FFF2-40B4-BE49-F238E27FC236}">
                <a16:creationId xmlns:a16="http://schemas.microsoft.com/office/drawing/2014/main" id="{2D4E40CC-BB0E-FFB0-664B-55E57D0B2AF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0366" y="1241557"/>
            <a:ext cx="1377000" cy="1836000"/>
          </a:xfrm>
          <a:prstGeom prst="rect">
            <a:avLst/>
          </a:prstGeom>
        </p:spPr>
      </p:pic>
      <p:pic>
        <p:nvPicPr>
          <p:cNvPr id="11" name="Afbeelding 10" descr="Afbeelding met grond, persoon&#10;&#10;Automatisch gegenereerde beschrijving">
            <a:extLst>
              <a:ext uri="{FF2B5EF4-FFF2-40B4-BE49-F238E27FC236}">
                <a16:creationId xmlns:a16="http://schemas.microsoft.com/office/drawing/2014/main" id="{8A480AF1-9CC8-1D7F-F08B-6929846A4CD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236" y="3065949"/>
            <a:ext cx="1566000" cy="2088000"/>
          </a:xfrm>
          <a:prstGeom prst="rect">
            <a:avLst/>
          </a:prstGeom>
        </p:spPr>
      </p:pic>
      <p:pic>
        <p:nvPicPr>
          <p:cNvPr id="13" name="Afbeelding 12" descr="Afbeelding met persoon&#10;&#10;Automatisch gegenereerde beschrijving">
            <a:extLst>
              <a:ext uri="{FF2B5EF4-FFF2-40B4-BE49-F238E27FC236}">
                <a16:creationId xmlns:a16="http://schemas.microsoft.com/office/drawing/2014/main" id="{EEDDD6BD-A8A3-D221-0604-4E929215AFC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1172" y="3041557"/>
            <a:ext cx="1539000" cy="2052000"/>
          </a:xfrm>
          <a:prstGeom prst="rect">
            <a:avLst/>
          </a:prstGeom>
        </p:spPr>
      </p:pic>
      <p:pic>
        <p:nvPicPr>
          <p:cNvPr id="15" name="Afbeelding 14" descr="Afbeelding met persoon, binnen, groep, mensen&#10;&#10;Automatisch gegenereerde beschrijving">
            <a:extLst>
              <a:ext uri="{FF2B5EF4-FFF2-40B4-BE49-F238E27FC236}">
                <a16:creationId xmlns:a16="http://schemas.microsoft.com/office/drawing/2014/main" id="{11771138-953F-19BB-EEC3-636647F9F02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5204" y="3127500"/>
            <a:ext cx="2640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98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045ac06a2c_0_2"/>
          <p:cNvSpPr/>
          <p:nvPr/>
        </p:nvSpPr>
        <p:spPr>
          <a:xfrm>
            <a:off x="297662" y="210281"/>
            <a:ext cx="8579100" cy="1383300"/>
          </a:xfrm>
          <a:prstGeom prst="rect">
            <a:avLst/>
          </a:prstGeom>
          <a:solidFill>
            <a:srgbClr val="93C47D"/>
          </a:solidFill>
          <a:ln w="127000" cap="sq" cmpd="thinThick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vzw IMPORE/NGO UMUBANO-IMPORE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g1045ac06a2c_0_2"/>
          <p:cNvSpPr txBox="1">
            <a:spLocks noGrp="1"/>
          </p:cNvSpPr>
          <p:nvPr>
            <p:ph type="title"/>
          </p:nvPr>
        </p:nvSpPr>
        <p:spPr>
          <a:xfrm>
            <a:off x="409700" y="356067"/>
            <a:ext cx="8355000" cy="10917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" sz="3100" b="1" dirty="0">
                <a:solidFill>
                  <a:srgbClr val="0000FF"/>
                </a:solidFill>
              </a:rPr>
              <a:t>Betekenis </a:t>
            </a:r>
            <a:br>
              <a:rPr lang="nl" sz="3100" b="1" dirty="0">
                <a:solidFill>
                  <a:srgbClr val="0000FF"/>
                </a:solidFill>
              </a:rPr>
            </a:br>
            <a:r>
              <a:rPr lang="nl" sz="3100" b="1" dirty="0">
                <a:solidFill>
                  <a:srgbClr val="0000FF"/>
                </a:solidFill>
              </a:rPr>
              <a:t>IMPORE                                    UMUBANO</a:t>
            </a:r>
            <a:endParaRPr sz="3100" b="1">
              <a:solidFill>
                <a:srgbClr val="0000FF"/>
              </a:solidFill>
            </a:endParaRPr>
          </a:p>
        </p:txBody>
      </p:sp>
      <p:pic>
        <p:nvPicPr>
          <p:cNvPr id="95" name="Google Shape;95;g1045ac06a2c_0_2" descr="Afbeelding met tekening, shirt&#10;&#10;Automatisch gegenereerde beschrijvi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1724" y="210277"/>
            <a:ext cx="935018" cy="1383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Google Shape;96;g1045ac06a2c_0_2"/>
          <p:cNvCxnSpPr/>
          <p:nvPr/>
        </p:nvCxnSpPr>
        <p:spPr>
          <a:xfrm>
            <a:off x="5820959" y="1920727"/>
            <a:ext cx="0" cy="2743200"/>
          </a:xfrm>
          <a:prstGeom prst="straightConnector1">
            <a:avLst/>
          </a:prstGeom>
          <a:noFill/>
          <a:ln w="101600" cap="flat" cmpd="dbl">
            <a:solidFill>
              <a:srgbClr val="6AA84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7" name="Google Shape;97;g1045ac06a2c_0_2"/>
          <p:cNvSpPr txBox="1"/>
          <p:nvPr/>
        </p:nvSpPr>
        <p:spPr>
          <a:xfrm>
            <a:off x="6002975" y="1803875"/>
            <a:ext cx="2967900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nl" sz="24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UMUBANO</a:t>
            </a:r>
            <a:endParaRPr sz="2400" b="1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nl" sz="2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In het Kinyarwanda =</a:t>
            </a:r>
            <a:endParaRPr sz="24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BE" sz="24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nl" sz="24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amenwerken</a:t>
            </a:r>
            <a:endParaRPr sz="2400" b="1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g1045ac06a2c_0_2"/>
          <p:cNvSpPr txBox="1"/>
          <p:nvPr/>
        </p:nvSpPr>
        <p:spPr>
          <a:xfrm>
            <a:off x="297649" y="1803875"/>
            <a:ext cx="5523309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nl" sz="24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IMPORE staat voor:</a:t>
            </a:r>
            <a:r>
              <a:rPr lang="nl" sz="24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" sz="24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nl" sz="2400" b="1" i="0" u="none" strike="noStrike" cap="none" dirty="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mproving </a:t>
            </a:r>
            <a:r>
              <a:rPr lang="nl" sz="24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nl" sz="240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aternal and </a:t>
            </a:r>
            <a:r>
              <a:rPr lang="nl" sz="24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nl" sz="240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ediatric </a:t>
            </a:r>
            <a:r>
              <a:rPr lang="nl" sz="24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nl" sz="240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utcome: </a:t>
            </a:r>
            <a:endParaRPr sz="2400" b="1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nl" sz="240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nl" sz="24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nl" sz="240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wandan </a:t>
            </a:r>
            <a:r>
              <a:rPr lang="nl" sz="24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nl" sz="240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xperience</a:t>
            </a:r>
            <a:endParaRPr sz="2400" b="1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nl" sz="2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Het is tevens een troostwoordje in het Kinyarwanda, vaak gebruikt wanneer een kind zich bezeert = </a:t>
            </a:r>
            <a:r>
              <a:rPr lang="nl" sz="240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het komt wel goed</a:t>
            </a:r>
            <a:endParaRPr sz="2400" b="1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09e5c7c994_0_250"/>
          <p:cNvSpPr/>
          <p:nvPr/>
        </p:nvSpPr>
        <p:spPr>
          <a:xfrm>
            <a:off x="304146" y="123217"/>
            <a:ext cx="8579100" cy="1035900"/>
          </a:xfrm>
          <a:prstGeom prst="rect">
            <a:avLst/>
          </a:prstGeom>
          <a:solidFill>
            <a:srgbClr val="93C47D"/>
          </a:solidFill>
          <a:ln w="127000" cap="sq" cmpd="thinThick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vzw IMPORE/NGO UMUBANO-IMPORE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109e5c7c994_0_250"/>
          <p:cNvSpPr txBox="1">
            <a:spLocks noGrp="1"/>
          </p:cNvSpPr>
          <p:nvPr>
            <p:ph type="title"/>
          </p:nvPr>
        </p:nvSpPr>
        <p:spPr>
          <a:xfrm>
            <a:off x="706876" y="402077"/>
            <a:ext cx="7772700" cy="5967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" sz="4100" b="1">
                <a:solidFill>
                  <a:srgbClr val="0000FF"/>
                </a:solidFill>
              </a:rPr>
              <a:t>Projecten in het Zuiden</a:t>
            </a:r>
            <a:endParaRPr sz="2400">
              <a:solidFill>
                <a:srgbClr val="0000FF"/>
              </a:solidFill>
            </a:endParaRPr>
          </a:p>
        </p:txBody>
      </p:sp>
      <p:pic>
        <p:nvPicPr>
          <p:cNvPr id="213" name="Google Shape;213;g109e5c7c994_0_250" descr="Afbeelding met tekening, shirt&#10;&#10;Automatisch gegenereerde beschrijvi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3413" y="171367"/>
            <a:ext cx="776844" cy="94407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109e5c7c994_0_250"/>
          <p:cNvSpPr/>
          <p:nvPr/>
        </p:nvSpPr>
        <p:spPr>
          <a:xfrm>
            <a:off x="304150" y="171375"/>
            <a:ext cx="1338146" cy="1338146"/>
          </a:xfrm>
          <a:prstGeom prst="flowChartPunchedTap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109e5c7c994_0_250"/>
          <p:cNvSpPr txBox="1"/>
          <p:nvPr/>
        </p:nvSpPr>
        <p:spPr>
          <a:xfrm>
            <a:off x="234400" y="327900"/>
            <a:ext cx="1875300" cy="1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 sz="14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4</a:t>
            </a:r>
            <a:endParaRPr sz="14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 sz="14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Verbeteren ruraal kleuter- en lager onderwijs</a:t>
            </a:r>
            <a:endParaRPr sz="14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5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g109e5c7c994_0_250"/>
          <p:cNvSpPr txBox="1"/>
          <p:nvPr/>
        </p:nvSpPr>
        <p:spPr>
          <a:xfrm>
            <a:off x="0" y="1509525"/>
            <a:ext cx="9144000" cy="3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l" sz="1800" b="1" i="0" u="none" strike="noStrike" cap="none" dirty="0">
                <a:solidFill>
                  <a:srgbClr val="0070C0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PROJECT CYENDAJURU</a:t>
            </a:r>
            <a:r>
              <a:rPr lang="nl" sz="1800" b="0" i="0" u="none" strike="noStrike" cap="none" dirty="0">
                <a:solidFill>
                  <a:srgbClr val="0070C0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" sz="1800" b="1" i="0" u="none" strike="noStrike" cap="none" dirty="0">
                <a:solidFill>
                  <a:srgbClr val="0070C0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Primary School </a:t>
            </a:r>
            <a:r>
              <a:rPr lang="nl" sz="16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lang="nl" sz="20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rurale school met </a:t>
            </a:r>
            <a:r>
              <a:rPr lang="nl" sz="20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een duizendtal</a:t>
            </a:r>
            <a:r>
              <a:rPr lang="nl" sz="20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kleuters en leerlingen </a:t>
            </a:r>
            <a:r>
              <a:rPr lang="nl" sz="20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LO</a:t>
            </a:r>
            <a:r>
              <a:rPr lang="nl" sz="20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, 22 leerkrachten (in sector Simbi = Zuiden Rwanda)</a:t>
            </a:r>
            <a:endParaRPr sz="2000" b="0" i="0" u="none" strike="noStrike" cap="none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Calibri"/>
              <a:buChar char="-"/>
            </a:pPr>
            <a:r>
              <a:rPr lang="nl" sz="20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Bezorgen van uniformen aan de 200 armste leerlingen  </a:t>
            </a:r>
            <a:endParaRPr sz="2000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Calibri"/>
              <a:buChar char="-"/>
            </a:pPr>
            <a:r>
              <a:rPr lang="nl" sz="20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Aandacht voor </a:t>
            </a:r>
            <a:r>
              <a:rPr lang="nl" sz="2000" b="0" i="0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voeding</a:t>
            </a:r>
            <a:r>
              <a:rPr lang="nl" sz="2000" b="0" i="0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nl" sz="2000" b="0" i="0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basishygiëne</a:t>
            </a:r>
            <a:endParaRPr sz="20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Calibri"/>
              <a:buChar char="-"/>
            </a:pPr>
            <a:r>
              <a:rPr lang="nl" sz="2000" b="0" i="0" u="none" strike="noStrike" cap="none" dirty="0">
                <a:solidFill>
                  <a:srgbClr val="00B050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Verbeteren </a:t>
            </a:r>
            <a:r>
              <a:rPr lang="nl" sz="2000" b="0" i="0" u="sng" strike="noStrike" cap="none" dirty="0">
                <a:solidFill>
                  <a:srgbClr val="0070C0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infrastructuur</a:t>
            </a:r>
            <a:r>
              <a:rPr lang="nl" sz="2000" b="0" i="0" u="none" strike="noStrike" cap="none" dirty="0">
                <a:solidFill>
                  <a:srgbClr val="00B050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: klassen, verpleegpost, polyvalente zaal, keuken, etc</a:t>
            </a:r>
            <a:r>
              <a:rPr lang="nl" sz="20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2000" b="0" i="0" u="none" strike="noStrike" cap="none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Calibri"/>
              <a:buChar char="-"/>
            </a:pPr>
            <a:r>
              <a:rPr lang="nl" sz="20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Bijscholing ondervoede kinderen: </a:t>
            </a:r>
            <a:r>
              <a:rPr lang="nl" sz="2000" b="0" i="0" u="sng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workshop Engels</a:t>
            </a:r>
            <a:endParaRPr sz="20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Calibri"/>
              <a:buChar char="-"/>
            </a:pPr>
            <a:r>
              <a:rPr lang="nl" sz="20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Aandacht persoonlijke ontwikkeling van de meest achtergestelde leerlingen </a:t>
            </a:r>
            <a:endParaRPr sz="2000" b="0" i="0" u="none" strike="noStrike" cap="none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Calibri"/>
              <a:buChar char="○"/>
            </a:pPr>
            <a:r>
              <a:rPr lang="nl" sz="2000" b="0" i="0" u="sng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Teach the teachers </a:t>
            </a:r>
            <a:r>
              <a:rPr lang="nl" sz="20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(i.s.m. vzw UMWANA Leuven)</a:t>
            </a:r>
            <a:endParaRPr sz="2000" b="0" i="0" u="none" strike="noStrike" cap="none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Calibri"/>
              <a:buChar char="○"/>
            </a:pPr>
            <a:r>
              <a:rPr lang="nl" sz="20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Extra scolaire activiteiten in het weekend</a:t>
            </a:r>
            <a:endParaRPr sz="2000" b="0" i="0" u="none" strike="noStrike" cap="none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Calibri"/>
              <a:buChar char="■"/>
            </a:pPr>
            <a:r>
              <a:rPr lang="nl" sz="20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" sz="2000" b="0" i="0" u="sng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project UMUZI</a:t>
            </a:r>
            <a:r>
              <a:rPr lang="nl" sz="20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" sz="20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(i.s.m. ROOT foundation Kigali)</a:t>
            </a:r>
            <a:endParaRPr sz="2000" b="0" i="0" u="none" strike="noStrike" cap="none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Calibri"/>
              <a:buChar char="■"/>
            </a:pPr>
            <a:r>
              <a:rPr lang="nl" sz="20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Voetbalproject </a:t>
            </a:r>
            <a:r>
              <a:rPr lang="nl" sz="20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" action="ppaction://noaction"/>
              </a:rPr>
              <a:t>project MASCOT</a:t>
            </a:r>
            <a:r>
              <a:rPr lang="nl" sz="20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(i.s.m. Center for Global Sports Africa)</a:t>
            </a:r>
            <a:endParaRPr sz="2000" b="0" i="0" u="none" strike="noStrike" cap="none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09e5c7c994_0_250"/>
          <p:cNvSpPr/>
          <p:nvPr/>
        </p:nvSpPr>
        <p:spPr>
          <a:xfrm>
            <a:off x="304146" y="123217"/>
            <a:ext cx="8579100" cy="1035900"/>
          </a:xfrm>
          <a:prstGeom prst="rect">
            <a:avLst/>
          </a:prstGeom>
          <a:solidFill>
            <a:srgbClr val="93C47D"/>
          </a:solidFill>
          <a:ln w="127000" cap="sq" cmpd="thinThick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vzw IMPORE/NGO UMUBANO-IMPORE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109e5c7c994_0_250"/>
          <p:cNvSpPr txBox="1">
            <a:spLocks noGrp="1"/>
          </p:cNvSpPr>
          <p:nvPr>
            <p:ph type="title"/>
          </p:nvPr>
        </p:nvSpPr>
        <p:spPr>
          <a:xfrm>
            <a:off x="706876" y="402077"/>
            <a:ext cx="7772700" cy="5967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" sz="4100" b="1" dirty="0">
                <a:solidFill>
                  <a:srgbClr val="0000FF"/>
                </a:solidFill>
              </a:rPr>
              <a:t>Projecten in het Zuiden</a:t>
            </a:r>
            <a:endParaRPr sz="2400" dirty="0">
              <a:solidFill>
                <a:srgbClr val="0000FF"/>
              </a:solidFill>
            </a:endParaRPr>
          </a:p>
        </p:txBody>
      </p:sp>
      <p:pic>
        <p:nvPicPr>
          <p:cNvPr id="213" name="Google Shape;213;g109e5c7c994_0_250" descr="Afbeelding met tekening, shirt&#10;&#10;Automatisch gegenereerde beschrijvi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3413" y="171367"/>
            <a:ext cx="776844" cy="94407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109e5c7c994_0_250"/>
          <p:cNvSpPr/>
          <p:nvPr/>
        </p:nvSpPr>
        <p:spPr>
          <a:xfrm>
            <a:off x="304150" y="171375"/>
            <a:ext cx="1338146" cy="1338146"/>
          </a:xfrm>
          <a:prstGeom prst="flowChartPunchedTap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109e5c7c994_0_250"/>
          <p:cNvSpPr txBox="1"/>
          <p:nvPr/>
        </p:nvSpPr>
        <p:spPr>
          <a:xfrm>
            <a:off x="234400" y="327900"/>
            <a:ext cx="1875300" cy="1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 sz="14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4</a:t>
            </a:r>
            <a:endParaRPr sz="14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 sz="14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Verbeteren ruraal kleuter- en lager onderwijs</a:t>
            </a:r>
            <a:endParaRPr sz="14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5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B33C676-75E6-9797-2E52-46578B0AD1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150" y="1605300"/>
            <a:ext cx="4267850" cy="344453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DE98F84-C0C5-E532-6646-0B78C350D33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8091" y="2282942"/>
            <a:ext cx="4102964" cy="2737341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6CCB9DB0-2C54-0708-0D96-BE6594AA591B}"/>
              </a:ext>
            </a:extLst>
          </p:cNvPr>
          <p:cNvSpPr txBox="1"/>
          <p:nvPr/>
        </p:nvSpPr>
        <p:spPr>
          <a:xfrm>
            <a:off x="5655869" y="1520974"/>
            <a:ext cx="46079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2800" b="1" dirty="0">
                <a:solidFill>
                  <a:srgbClr val="0070C0"/>
                </a:solidFill>
              </a:rPr>
              <a:t>WELKOM</a:t>
            </a:r>
          </a:p>
        </p:txBody>
      </p:sp>
    </p:spTree>
    <p:extLst>
      <p:ext uri="{BB962C8B-B14F-4D97-AF65-F5344CB8AC3E}">
        <p14:creationId xmlns:p14="http://schemas.microsoft.com/office/powerpoint/2010/main" val="451684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09e5c7c994_0_250"/>
          <p:cNvSpPr/>
          <p:nvPr/>
        </p:nvSpPr>
        <p:spPr>
          <a:xfrm>
            <a:off x="304146" y="123217"/>
            <a:ext cx="8579100" cy="1035900"/>
          </a:xfrm>
          <a:prstGeom prst="rect">
            <a:avLst/>
          </a:prstGeom>
          <a:solidFill>
            <a:srgbClr val="93C47D"/>
          </a:solidFill>
          <a:ln w="127000" cap="sq" cmpd="thinThick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vzw IMPORE/NGO UMUBANO-IMPORE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109e5c7c994_0_250"/>
          <p:cNvSpPr txBox="1">
            <a:spLocks noGrp="1"/>
          </p:cNvSpPr>
          <p:nvPr>
            <p:ph type="title"/>
          </p:nvPr>
        </p:nvSpPr>
        <p:spPr>
          <a:xfrm>
            <a:off x="706876" y="402077"/>
            <a:ext cx="7772700" cy="5967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" sz="4100" b="1">
                <a:solidFill>
                  <a:srgbClr val="0000FF"/>
                </a:solidFill>
              </a:rPr>
              <a:t>Projecten in het Zuiden</a:t>
            </a:r>
            <a:endParaRPr sz="2400">
              <a:solidFill>
                <a:srgbClr val="0000FF"/>
              </a:solidFill>
            </a:endParaRPr>
          </a:p>
        </p:txBody>
      </p:sp>
      <p:pic>
        <p:nvPicPr>
          <p:cNvPr id="213" name="Google Shape;213;g109e5c7c994_0_250" descr="Afbeelding met tekening, shirt&#10;&#10;Automatisch gegenereerde beschrijvi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3413" y="171367"/>
            <a:ext cx="776844" cy="94407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109e5c7c994_0_250"/>
          <p:cNvSpPr/>
          <p:nvPr/>
        </p:nvSpPr>
        <p:spPr>
          <a:xfrm>
            <a:off x="304150" y="171375"/>
            <a:ext cx="1338146" cy="1338146"/>
          </a:xfrm>
          <a:prstGeom prst="flowChartPunchedTap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109e5c7c994_0_250"/>
          <p:cNvSpPr txBox="1"/>
          <p:nvPr/>
        </p:nvSpPr>
        <p:spPr>
          <a:xfrm>
            <a:off x="234400" y="327900"/>
            <a:ext cx="1875300" cy="1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 sz="14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4</a:t>
            </a:r>
            <a:endParaRPr sz="14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 sz="14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Verbeteren ruraal kleuter- en lager onderwijs</a:t>
            </a:r>
            <a:endParaRPr sz="14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5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Afbeelding 3" descr="Afbeelding met buitenshuis, gras, boom, hemel&#10;&#10;Automatisch gegenereerde beschrijving">
            <a:extLst>
              <a:ext uri="{FF2B5EF4-FFF2-40B4-BE49-F238E27FC236}">
                <a16:creationId xmlns:a16="http://schemas.microsoft.com/office/drawing/2014/main" id="{0E875347-A069-CA0D-6C62-B1E0BC71A4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6547" y="1740231"/>
            <a:ext cx="3348000" cy="3585164"/>
          </a:xfrm>
          <a:prstGeom prst="rect">
            <a:avLst/>
          </a:prstGeom>
        </p:spPr>
      </p:pic>
      <p:pic>
        <p:nvPicPr>
          <p:cNvPr id="10" name="Afbeelding 9" descr="Afbeelding met overdekt, meubels, computer, boek&#10;&#10;Automatisch gegenereerde beschrijving">
            <a:extLst>
              <a:ext uri="{FF2B5EF4-FFF2-40B4-BE49-F238E27FC236}">
                <a16:creationId xmlns:a16="http://schemas.microsoft.com/office/drawing/2014/main" id="{A45BC082-5D21-1C28-0F6A-22681F47FE6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547" y="1740231"/>
            <a:ext cx="3984000" cy="3585164"/>
          </a:xfrm>
          <a:prstGeom prst="rect">
            <a:avLst/>
          </a:prstGeom>
        </p:spPr>
      </p:pic>
      <p:pic>
        <p:nvPicPr>
          <p:cNvPr id="12" name="Afbeelding 11" descr="Afbeelding met buitenshuis, plant, boom, hemel&#10;&#10;Automatisch gegenereerde beschrijving">
            <a:extLst>
              <a:ext uri="{FF2B5EF4-FFF2-40B4-BE49-F238E27FC236}">
                <a16:creationId xmlns:a16="http://schemas.microsoft.com/office/drawing/2014/main" id="{5A56520E-9F5F-F955-048D-DC66D9B53F7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921" y="1329395"/>
            <a:ext cx="3150458" cy="39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55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09e5c7c994_0_250"/>
          <p:cNvSpPr/>
          <p:nvPr/>
        </p:nvSpPr>
        <p:spPr>
          <a:xfrm>
            <a:off x="304146" y="123217"/>
            <a:ext cx="8579100" cy="1035900"/>
          </a:xfrm>
          <a:prstGeom prst="rect">
            <a:avLst/>
          </a:prstGeom>
          <a:solidFill>
            <a:srgbClr val="93C47D"/>
          </a:solidFill>
          <a:ln w="127000" cap="sq" cmpd="thinThick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vzw IMPORE/NGO UMUBANO-IMPORE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109e5c7c994_0_250"/>
          <p:cNvSpPr txBox="1">
            <a:spLocks noGrp="1"/>
          </p:cNvSpPr>
          <p:nvPr>
            <p:ph type="title"/>
          </p:nvPr>
        </p:nvSpPr>
        <p:spPr>
          <a:xfrm>
            <a:off x="706876" y="402077"/>
            <a:ext cx="7772700" cy="5967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" sz="4100" b="1">
                <a:solidFill>
                  <a:srgbClr val="0000FF"/>
                </a:solidFill>
              </a:rPr>
              <a:t>Projecten in het Zuiden</a:t>
            </a:r>
            <a:endParaRPr sz="2400">
              <a:solidFill>
                <a:srgbClr val="0000FF"/>
              </a:solidFill>
            </a:endParaRPr>
          </a:p>
        </p:txBody>
      </p:sp>
      <p:pic>
        <p:nvPicPr>
          <p:cNvPr id="213" name="Google Shape;213;g109e5c7c994_0_250" descr="Afbeelding met tekening, shirt&#10;&#10;Automatisch gegenereerde beschrijvi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3413" y="171367"/>
            <a:ext cx="776844" cy="94407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109e5c7c994_0_250"/>
          <p:cNvSpPr/>
          <p:nvPr/>
        </p:nvSpPr>
        <p:spPr>
          <a:xfrm>
            <a:off x="304150" y="171375"/>
            <a:ext cx="1338146" cy="1338146"/>
          </a:xfrm>
          <a:prstGeom prst="flowChartPunchedTap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109e5c7c994_0_250"/>
          <p:cNvSpPr txBox="1"/>
          <p:nvPr/>
        </p:nvSpPr>
        <p:spPr>
          <a:xfrm>
            <a:off x="234400" y="327900"/>
            <a:ext cx="1875300" cy="1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 sz="14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4</a:t>
            </a:r>
            <a:endParaRPr sz="14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 sz="14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Verbeteren ruraal kleuter- en lager onderwijs</a:t>
            </a:r>
            <a:endParaRPr sz="14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5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Afbeelding 3" descr="Afbeelding met kleding, persoon, Menselijk gezicht, muur&#10;&#10;Automatisch gegenereerde beschrijving">
            <a:extLst>
              <a:ext uri="{FF2B5EF4-FFF2-40B4-BE49-F238E27FC236}">
                <a16:creationId xmlns:a16="http://schemas.microsoft.com/office/drawing/2014/main" id="{19EC87AD-2D2C-D63C-C109-409D5534F0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8915" y="1773393"/>
            <a:ext cx="2800685" cy="3060000"/>
          </a:xfrm>
          <a:prstGeom prst="rect">
            <a:avLst/>
          </a:prstGeom>
        </p:spPr>
      </p:pic>
      <p:pic>
        <p:nvPicPr>
          <p:cNvPr id="8" name="Afbeelding 7" descr="Afbeelding met kleding, persoon, overdekt, meubels&#10;&#10;Automatisch gegenereerde beschrijving">
            <a:extLst>
              <a:ext uri="{FF2B5EF4-FFF2-40B4-BE49-F238E27FC236}">
                <a16:creationId xmlns:a16="http://schemas.microsoft.com/office/drawing/2014/main" id="{BA106202-3867-F8A0-7C69-682277C843E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399" y="1389827"/>
            <a:ext cx="5663340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03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09e5c7c994_0_250"/>
          <p:cNvSpPr/>
          <p:nvPr/>
        </p:nvSpPr>
        <p:spPr>
          <a:xfrm>
            <a:off x="304146" y="123217"/>
            <a:ext cx="8579100" cy="1035900"/>
          </a:xfrm>
          <a:prstGeom prst="rect">
            <a:avLst/>
          </a:prstGeom>
          <a:solidFill>
            <a:srgbClr val="93C47D"/>
          </a:solidFill>
          <a:ln w="127000" cap="sq" cmpd="thinThick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vzw IMPORE/NGO UMUBANO-IMPORE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109e5c7c994_0_250"/>
          <p:cNvSpPr txBox="1">
            <a:spLocks noGrp="1"/>
          </p:cNvSpPr>
          <p:nvPr>
            <p:ph type="title"/>
          </p:nvPr>
        </p:nvSpPr>
        <p:spPr>
          <a:xfrm>
            <a:off x="706876" y="402077"/>
            <a:ext cx="7772700" cy="5967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" sz="4100" b="1">
                <a:solidFill>
                  <a:srgbClr val="0000FF"/>
                </a:solidFill>
              </a:rPr>
              <a:t>Projecten in het Zuiden</a:t>
            </a:r>
            <a:endParaRPr sz="2400">
              <a:solidFill>
                <a:srgbClr val="0000FF"/>
              </a:solidFill>
            </a:endParaRPr>
          </a:p>
        </p:txBody>
      </p:sp>
      <p:pic>
        <p:nvPicPr>
          <p:cNvPr id="213" name="Google Shape;213;g109e5c7c994_0_250" descr="Afbeelding met tekening, shirt&#10;&#10;Automatisch gegenereerde beschrijvi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3413" y="171367"/>
            <a:ext cx="776844" cy="94407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109e5c7c994_0_250"/>
          <p:cNvSpPr/>
          <p:nvPr/>
        </p:nvSpPr>
        <p:spPr>
          <a:xfrm>
            <a:off x="304150" y="171375"/>
            <a:ext cx="1338146" cy="1338146"/>
          </a:xfrm>
          <a:prstGeom prst="flowChartPunchedTap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109e5c7c994_0_250"/>
          <p:cNvSpPr txBox="1"/>
          <p:nvPr/>
        </p:nvSpPr>
        <p:spPr>
          <a:xfrm>
            <a:off x="234400" y="327900"/>
            <a:ext cx="1875300" cy="1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 sz="14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4</a:t>
            </a:r>
            <a:endParaRPr sz="14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 sz="14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Verbeteren ruraal kleuter- en lager onderwijs</a:t>
            </a:r>
            <a:endParaRPr sz="14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5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Afbeelding 3" descr="Afbeelding met gebouw, tekst, buitenshuis, raam&#10;&#10;Automatisch gegenereerde beschrijving">
            <a:extLst>
              <a:ext uri="{FF2B5EF4-FFF2-40B4-BE49-F238E27FC236}">
                <a16:creationId xmlns:a16="http://schemas.microsoft.com/office/drawing/2014/main" id="{9CC54EE7-A3CF-FF2C-55FE-58D1D0F309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6892"/>
            <a:ext cx="5442540" cy="3984383"/>
          </a:xfrm>
          <a:prstGeom prst="rect">
            <a:avLst/>
          </a:prstGeom>
        </p:spPr>
      </p:pic>
      <p:pic>
        <p:nvPicPr>
          <p:cNvPr id="11" name="Afbeelding 10" descr="Afbeelding met overdekt, kamer, boekenkast, plafond&#10;&#10;Automatisch gegenereerde beschrijving">
            <a:extLst>
              <a:ext uri="{FF2B5EF4-FFF2-40B4-BE49-F238E27FC236}">
                <a16:creationId xmlns:a16="http://schemas.microsoft.com/office/drawing/2014/main" id="{44D4A8BD-AADF-B631-171E-15F345E636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000" y="1159116"/>
            <a:ext cx="3912000" cy="398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01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09e5c7c994_0_250"/>
          <p:cNvSpPr/>
          <p:nvPr/>
        </p:nvSpPr>
        <p:spPr>
          <a:xfrm>
            <a:off x="304146" y="123217"/>
            <a:ext cx="8579100" cy="1035900"/>
          </a:xfrm>
          <a:prstGeom prst="rect">
            <a:avLst/>
          </a:prstGeom>
          <a:solidFill>
            <a:srgbClr val="93C47D"/>
          </a:solidFill>
          <a:ln w="127000" cap="sq" cmpd="thinThick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vzw IMPORE/NGO UMUBANO-IMPORE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109e5c7c994_0_250"/>
          <p:cNvSpPr txBox="1">
            <a:spLocks noGrp="1"/>
          </p:cNvSpPr>
          <p:nvPr>
            <p:ph type="title"/>
          </p:nvPr>
        </p:nvSpPr>
        <p:spPr>
          <a:xfrm>
            <a:off x="706876" y="402077"/>
            <a:ext cx="7772700" cy="5967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" sz="4100" b="1">
                <a:solidFill>
                  <a:srgbClr val="0000FF"/>
                </a:solidFill>
              </a:rPr>
              <a:t>Projecten in het Zuiden</a:t>
            </a:r>
            <a:endParaRPr sz="2400">
              <a:solidFill>
                <a:srgbClr val="0000FF"/>
              </a:solidFill>
            </a:endParaRPr>
          </a:p>
        </p:txBody>
      </p:sp>
      <p:pic>
        <p:nvPicPr>
          <p:cNvPr id="213" name="Google Shape;213;g109e5c7c994_0_250" descr="Afbeelding met tekening, shirt&#10;&#10;Automatisch gegenereerde beschrijvi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3413" y="171367"/>
            <a:ext cx="776844" cy="94407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109e5c7c994_0_250"/>
          <p:cNvSpPr/>
          <p:nvPr/>
        </p:nvSpPr>
        <p:spPr>
          <a:xfrm>
            <a:off x="304150" y="171375"/>
            <a:ext cx="1338146" cy="1338146"/>
          </a:xfrm>
          <a:prstGeom prst="flowChartPunchedTap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109e5c7c994_0_250"/>
          <p:cNvSpPr txBox="1"/>
          <p:nvPr/>
        </p:nvSpPr>
        <p:spPr>
          <a:xfrm>
            <a:off x="234400" y="327900"/>
            <a:ext cx="1875300" cy="1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 sz="14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4</a:t>
            </a:r>
            <a:endParaRPr sz="14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 sz="14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Verbeteren ruraal kleuter- en lager onderwijs</a:t>
            </a:r>
            <a:endParaRPr sz="14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5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Afbeelding 3" descr="Afbeelding met buitenshuis, hemel, tekst, grond&#10;&#10;Automatisch gegenereerde beschrijving">
            <a:extLst>
              <a:ext uri="{FF2B5EF4-FFF2-40B4-BE49-F238E27FC236}">
                <a16:creationId xmlns:a16="http://schemas.microsoft.com/office/drawing/2014/main" id="{BFF77E6D-048A-E2F8-4DBE-A7EA5CDB04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36" y="1277637"/>
            <a:ext cx="7223349" cy="3865863"/>
          </a:xfrm>
          <a:prstGeom prst="rect">
            <a:avLst/>
          </a:prstGeom>
        </p:spPr>
      </p:pic>
      <p:pic>
        <p:nvPicPr>
          <p:cNvPr id="3" name="Afbeelding 2" descr="Afbeelding met meubels, overdekt, tafel, hal&#10;&#10;Automatisch gegenereerde beschrijving">
            <a:extLst>
              <a:ext uri="{FF2B5EF4-FFF2-40B4-BE49-F238E27FC236}">
                <a16:creationId xmlns:a16="http://schemas.microsoft.com/office/drawing/2014/main" id="{DCEA2044-9CF3-4163-BD9B-742F821262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7735" y="1250362"/>
            <a:ext cx="4660729" cy="389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2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09e5c7c994_0_250"/>
          <p:cNvSpPr/>
          <p:nvPr/>
        </p:nvSpPr>
        <p:spPr>
          <a:xfrm>
            <a:off x="304146" y="123217"/>
            <a:ext cx="8579100" cy="1035900"/>
          </a:xfrm>
          <a:prstGeom prst="rect">
            <a:avLst/>
          </a:prstGeom>
          <a:solidFill>
            <a:srgbClr val="93C47D"/>
          </a:solidFill>
          <a:ln w="127000" cap="sq" cmpd="thinThick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vzw IMPORE/NGO UMUBANO-IMPORE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109e5c7c994_0_250"/>
          <p:cNvSpPr txBox="1">
            <a:spLocks noGrp="1"/>
          </p:cNvSpPr>
          <p:nvPr>
            <p:ph type="title"/>
          </p:nvPr>
        </p:nvSpPr>
        <p:spPr>
          <a:xfrm>
            <a:off x="706876" y="402077"/>
            <a:ext cx="7772700" cy="5967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" sz="4100" b="1">
                <a:solidFill>
                  <a:srgbClr val="0000FF"/>
                </a:solidFill>
              </a:rPr>
              <a:t>Projecten in het Zuiden</a:t>
            </a:r>
            <a:endParaRPr sz="2400">
              <a:solidFill>
                <a:srgbClr val="0000FF"/>
              </a:solidFill>
            </a:endParaRPr>
          </a:p>
        </p:txBody>
      </p:sp>
      <p:pic>
        <p:nvPicPr>
          <p:cNvPr id="213" name="Google Shape;213;g109e5c7c994_0_250" descr="Afbeelding met tekening, shirt&#10;&#10;Automatisch gegenereerde beschrijvi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3413" y="171367"/>
            <a:ext cx="776844" cy="94407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109e5c7c994_0_250"/>
          <p:cNvSpPr/>
          <p:nvPr/>
        </p:nvSpPr>
        <p:spPr>
          <a:xfrm>
            <a:off x="304150" y="171375"/>
            <a:ext cx="1338146" cy="1338146"/>
          </a:xfrm>
          <a:prstGeom prst="flowChartPunchedTap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109e5c7c994_0_250"/>
          <p:cNvSpPr txBox="1"/>
          <p:nvPr/>
        </p:nvSpPr>
        <p:spPr>
          <a:xfrm>
            <a:off x="234400" y="402076"/>
            <a:ext cx="1407896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 sz="1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nl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Sponsoring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BE" sz="15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RC Gent 2022</a:t>
            </a:r>
            <a:endParaRPr sz="1500" b="0" i="0" u="none" strike="noStrike" cap="none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Afbeelding 3" descr="Afbeelding met buitenshuis, hemel, boom, plant&#10;&#10;Automatisch gegenereerde beschrijving">
            <a:extLst>
              <a:ext uri="{FF2B5EF4-FFF2-40B4-BE49-F238E27FC236}">
                <a16:creationId xmlns:a16="http://schemas.microsoft.com/office/drawing/2014/main" id="{A78D181B-D210-7E48-77BC-D719B26B40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075" y="1075500"/>
            <a:ext cx="5424000" cy="40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09e5c7c994_0_250"/>
          <p:cNvSpPr/>
          <p:nvPr/>
        </p:nvSpPr>
        <p:spPr>
          <a:xfrm>
            <a:off x="304146" y="123217"/>
            <a:ext cx="8579100" cy="1035900"/>
          </a:xfrm>
          <a:prstGeom prst="rect">
            <a:avLst/>
          </a:prstGeom>
          <a:solidFill>
            <a:srgbClr val="93C47D"/>
          </a:solidFill>
          <a:ln w="127000" cap="sq" cmpd="thinThick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vzw IMPORE/NGO UMUBANO-IMPORE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109e5c7c994_0_250"/>
          <p:cNvSpPr txBox="1">
            <a:spLocks noGrp="1"/>
          </p:cNvSpPr>
          <p:nvPr>
            <p:ph type="title"/>
          </p:nvPr>
        </p:nvSpPr>
        <p:spPr>
          <a:xfrm>
            <a:off x="706876" y="402077"/>
            <a:ext cx="7772700" cy="5967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" sz="4100" b="1">
                <a:solidFill>
                  <a:srgbClr val="0000FF"/>
                </a:solidFill>
              </a:rPr>
              <a:t>Projecten in het Zuiden</a:t>
            </a:r>
            <a:endParaRPr sz="2400">
              <a:solidFill>
                <a:srgbClr val="0000FF"/>
              </a:solidFill>
            </a:endParaRPr>
          </a:p>
        </p:txBody>
      </p:sp>
      <p:pic>
        <p:nvPicPr>
          <p:cNvPr id="213" name="Google Shape;213;g109e5c7c994_0_250" descr="Afbeelding met tekening, shirt&#10;&#10;Automatisch gegenereerde beschrijvi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3413" y="171367"/>
            <a:ext cx="776844" cy="94407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109e5c7c994_0_250"/>
          <p:cNvSpPr/>
          <p:nvPr/>
        </p:nvSpPr>
        <p:spPr>
          <a:xfrm>
            <a:off x="304150" y="171375"/>
            <a:ext cx="1338146" cy="1338146"/>
          </a:xfrm>
          <a:prstGeom prst="flowChartPunchedTap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109e5c7c994_0_250"/>
          <p:cNvSpPr txBox="1"/>
          <p:nvPr/>
        </p:nvSpPr>
        <p:spPr>
          <a:xfrm>
            <a:off x="234400" y="402076"/>
            <a:ext cx="1407896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 sz="1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nl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Sponsoring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BE" sz="15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RC Gent 2022</a:t>
            </a:r>
            <a:endParaRPr sz="1500" b="0" i="0" u="none" strike="noStrike" cap="none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Afbeelding 2" descr="Afbeelding met buitenshuis, hemel, wolk, grond&#10;&#10;Automatisch gegenereerde beschrijving">
            <a:extLst>
              <a:ext uri="{FF2B5EF4-FFF2-40B4-BE49-F238E27FC236}">
                <a16:creationId xmlns:a16="http://schemas.microsoft.com/office/drawing/2014/main" id="{3AD888E3-E52D-6FCF-737D-B52D2CE168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67" y="1159117"/>
            <a:ext cx="3857625" cy="5143500"/>
          </a:xfrm>
          <a:prstGeom prst="rect">
            <a:avLst/>
          </a:prstGeom>
        </p:spPr>
      </p:pic>
      <p:pic>
        <p:nvPicPr>
          <p:cNvPr id="5" name="Afbeelding 4" descr="Afbeelding met buitenshuis, grond, hemel, gebouw&#10;&#10;Automatisch gegenereerde beschrijving">
            <a:extLst>
              <a:ext uri="{FF2B5EF4-FFF2-40B4-BE49-F238E27FC236}">
                <a16:creationId xmlns:a16="http://schemas.microsoft.com/office/drawing/2014/main" id="{27B1ACC4-1C01-7A24-8876-980C2B728EA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3320" y="1159117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09e5c7c994_0_250"/>
          <p:cNvSpPr/>
          <p:nvPr/>
        </p:nvSpPr>
        <p:spPr>
          <a:xfrm>
            <a:off x="330500" y="156649"/>
            <a:ext cx="8579100" cy="1035900"/>
          </a:xfrm>
          <a:prstGeom prst="rect">
            <a:avLst/>
          </a:prstGeom>
          <a:solidFill>
            <a:srgbClr val="93C47D"/>
          </a:solidFill>
          <a:ln w="127000" cap="sq" cmpd="thinThick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vzw IMPORE/NGO UMUBANO-IMPORE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109e5c7c994_0_250"/>
          <p:cNvSpPr txBox="1">
            <a:spLocks noGrp="1"/>
          </p:cNvSpPr>
          <p:nvPr>
            <p:ph type="title"/>
          </p:nvPr>
        </p:nvSpPr>
        <p:spPr>
          <a:xfrm>
            <a:off x="706876" y="402077"/>
            <a:ext cx="7772700" cy="5967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" sz="4100" b="1">
                <a:solidFill>
                  <a:srgbClr val="0000FF"/>
                </a:solidFill>
              </a:rPr>
              <a:t>Projecten in het Zuiden</a:t>
            </a:r>
            <a:endParaRPr sz="2400">
              <a:solidFill>
                <a:srgbClr val="0000FF"/>
              </a:solidFill>
            </a:endParaRPr>
          </a:p>
        </p:txBody>
      </p:sp>
      <p:pic>
        <p:nvPicPr>
          <p:cNvPr id="213" name="Google Shape;213;g109e5c7c994_0_250" descr="Afbeelding met tekening, shirt&#10;&#10;Automatisch gegenereerde beschrijvi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3413" y="171367"/>
            <a:ext cx="776844" cy="94407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109e5c7c994_0_250"/>
          <p:cNvSpPr/>
          <p:nvPr/>
        </p:nvSpPr>
        <p:spPr>
          <a:xfrm>
            <a:off x="304150" y="171375"/>
            <a:ext cx="1338146" cy="1338146"/>
          </a:xfrm>
          <a:prstGeom prst="flowChartPunchedTap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109e5c7c994_0_250"/>
          <p:cNvSpPr txBox="1"/>
          <p:nvPr/>
        </p:nvSpPr>
        <p:spPr>
          <a:xfrm>
            <a:off x="234400" y="402076"/>
            <a:ext cx="1407896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 sz="1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nl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Sponsoring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BE" sz="15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RC Gent 2022</a:t>
            </a:r>
            <a:endParaRPr sz="1500" b="0" i="0" u="none" strike="noStrike" cap="none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AEBDF81-4CE3-1815-C033-484DDF976E4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000" y="1279009"/>
            <a:ext cx="3024000" cy="4212000"/>
          </a:xfrm>
          <a:prstGeom prst="rect">
            <a:avLst/>
          </a:prstGeom>
        </p:spPr>
      </p:pic>
      <p:pic>
        <p:nvPicPr>
          <p:cNvPr id="4" name="Afbeelding 3" descr="Afbeelding met buitenshuis, hemel, plant, boom&#10;&#10;Automatisch gegenereerde beschrijving">
            <a:extLst>
              <a:ext uri="{FF2B5EF4-FFF2-40B4-BE49-F238E27FC236}">
                <a16:creationId xmlns:a16="http://schemas.microsoft.com/office/drawing/2014/main" id="{10380795-A3D2-153A-E0B4-EA2121C98D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000" y="1115439"/>
            <a:ext cx="5856000" cy="43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723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09e5c7c994_0_250"/>
          <p:cNvSpPr/>
          <p:nvPr/>
        </p:nvSpPr>
        <p:spPr>
          <a:xfrm>
            <a:off x="304146" y="123217"/>
            <a:ext cx="8579100" cy="1035900"/>
          </a:xfrm>
          <a:prstGeom prst="rect">
            <a:avLst/>
          </a:prstGeom>
          <a:solidFill>
            <a:srgbClr val="93C47D"/>
          </a:solidFill>
          <a:ln w="127000" cap="sq" cmpd="thinThick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vzw IMPORE/NGO UMUBANO-IMPORE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109e5c7c994_0_250"/>
          <p:cNvSpPr txBox="1">
            <a:spLocks noGrp="1"/>
          </p:cNvSpPr>
          <p:nvPr>
            <p:ph type="title"/>
          </p:nvPr>
        </p:nvSpPr>
        <p:spPr>
          <a:xfrm>
            <a:off x="706876" y="402077"/>
            <a:ext cx="7772700" cy="5967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" sz="4100" b="1" dirty="0">
                <a:solidFill>
                  <a:srgbClr val="0000FF"/>
                </a:solidFill>
              </a:rPr>
              <a:t>Projecten in het Zuiden</a:t>
            </a:r>
            <a:endParaRPr sz="2400" dirty="0">
              <a:solidFill>
                <a:srgbClr val="0000FF"/>
              </a:solidFill>
            </a:endParaRPr>
          </a:p>
        </p:txBody>
      </p:sp>
      <p:pic>
        <p:nvPicPr>
          <p:cNvPr id="213" name="Google Shape;213;g109e5c7c994_0_250" descr="Afbeelding met tekening, shirt&#10;&#10;Automatisch gegenereerde beschrijvi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3413" y="171367"/>
            <a:ext cx="776844" cy="94407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109e5c7c994_0_250"/>
          <p:cNvSpPr/>
          <p:nvPr/>
        </p:nvSpPr>
        <p:spPr>
          <a:xfrm>
            <a:off x="304150" y="171375"/>
            <a:ext cx="1338146" cy="1338146"/>
          </a:xfrm>
          <a:prstGeom prst="flowChartPunchedTap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109e5c7c994_0_250"/>
          <p:cNvSpPr txBox="1"/>
          <p:nvPr/>
        </p:nvSpPr>
        <p:spPr>
          <a:xfrm>
            <a:off x="234400" y="402076"/>
            <a:ext cx="1407896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 sz="1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nl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Sponsoring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BE" sz="15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RC Gent 2022</a:t>
            </a:r>
            <a:endParaRPr sz="1500" b="0" i="0" u="none" strike="noStrike" cap="none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Afbeelding 3" descr="Afbeelding met buitenshuis, hemel, plant, boom&#10;&#10;Automatisch gegenereerde beschrijving">
            <a:extLst>
              <a:ext uri="{FF2B5EF4-FFF2-40B4-BE49-F238E27FC236}">
                <a16:creationId xmlns:a16="http://schemas.microsoft.com/office/drawing/2014/main" id="{10380795-A3D2-153A-E0B4-EA2121C98DC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400" y="1207275"/>
            <a:ext cx="4864124" cy="3960000"/>
          </a:xfrm>
          <a:prstGeom prst="rect">
            <a:avLst/>
          </a:prstGeom>
        </p:spPr>
      </p:pic>
      <p:pic>
        <p:nvPicPr>
          <p:cNvPr id="5" name="Afbeelding 4" descr="Afbeelding met buitenshuis, grond, hemel, gebouw&#10;&#10;Automatisch gegenereerde beschrijving">
            <a:extLst>
              <a:ext uri="{FF2B5EF4-FFF2-40B4-BE49-F238E27FC236}">
                <a16:creationId xmlns:a16="http://schemas.microsoft.com/office/drawing/2014/main" id="{71E131F2-558C-ABC3-A75A-B74A489FC19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8000" y="1287209"/>
            <a:ext cx="5136000" cy="38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14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045ac06a2c_0_21"/>
          <p:cNvSpPr/>
          <p:nvPr/>
        </p:nvSpPr>
        <p:spPr>
          <a:xfrm>
            <a:off x="297662" y="210281"/>
            <a:ext cx="8579100" cy="1383300"/>
          </a:xfrm>
          <a:prstGeom prst="rect">
            <a:avLst/>
          </a:prstGeom>
          <a:solidFill>
            <a:srgbClr val="93C47D"/>
          </a:solidFill>
          <a:ln w="127000" cap="sq" cmpd="thinThick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vzw IMPORE/NGO UMUBANO-IMPORE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g1045ac06a2c_0_21"/>
          <p:cNvSpPr txBox="1">
            <a:spLocks noGrp="1"/>
          </p:cNvSpPr>
          <p:nvPr>
            <p:ph type="title"/>
          </p:nvPr>
        </p:nvSpPr>
        <p:spPr>
          <a:xfrm>
            <a:off x="409775" y="325142"/>
            <a:ext cx="8355000" cy="10917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4100" b="1">
              <a:solidFill>
                <a:srgbClr val="0000FF"/>
              </a:solidFill>
            </a:endParaRPr>
          </a:p>
          <a:p>
            <a:pPr lvl="0">
              <a:lnSpc>
                <a:spcPct val="100000"/>
              </a:lnSpc>
            </a:pPr>
            <a:br>
              <a:rPr lang="nl" sz="3600" b="1" dirty="0">
                <a:solidFill>
                  <a:srgbClr val="0000FF"/>
                </a:solidFill>
              </a:rPr>
            </a:br>
            <a:r>
              <a:rPr lang="nl" sz="3600" b="1" dirty="0">
                <a:solidFill>
                  <a:srgbClr val="0000FF"/>
                </a:solidFill>
              </a:rPr>
              <a:t>     Missie vzw IMPORE /</a:t>
            </a:r>
            <a:br>
              <a:rPr lang="nl" sz="3600" b="1" dirty="0">
                <a:solidFill>
                  <a:srgbClr val="0000FF"/>
                </a:solidFill>
              </a:rPr>
            </a:br>
            <a:r>
              <a:rPr lang="nl" sz="3600" b="1" dirty="0">
                <a:solidFill>
                  <a:srgbClr val="0000FF"/>
                </a:solidFill>
              </a:rPr>
              <a:t>		NGO UMUBANO-IMPORE</a:t>
            </a:r>
            <a:endParaRPr sz="3600" b="1">
              <a:solidFill>
                <a:srgbClr val="0000FF"/>
              </a:solidFill>
            </a:endParaRPr>
          </a:p>
        </p:txBody>
      </p:sp>
      <p:pic>
        <p:nvPicPr>
          <p:cNvPr id="105" name="Google Shape;105;g1045ac06a2c_0_21" descr="Afbeelding met tekening, shirt&#10;&#10;Automatisch gegenereerde beschrijvi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1724" y="210277"/>
            <a:ext cx="935018" cy="1383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" name="Google Shape;106;g1045ac06a2c_0_21"/>
          <p:cNvCxnSpPr/>
          <p:nvPr/>
        </p:nvCxnSpPr>
        <p:spPr>
          <a:xfrm>
            <a:off x="5055716" y="1966124"/>
            <a:ext cx="0" cy="2743200"/>
          </a:xfrm>
          <a:prstGeom prst="straightConnector1">
            <a:avLst/>
          </a:prstGeom>
          <a:noFill/>
          <a:ln w="101600" cap="flat" cmpd="dbl">
            <a:solidFill>
              <a:srgbClr val="6AA84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7" name="Google Shape;107;g1045ac06a2c_0_21"/>
          <p:cNvSpPr/>
          <p:nvPr/>
        </p:nvSpPr>
        <p:spPr>
          <a:xfrm>
            <a:off x="275617" y="1949154"/>
            <a:ext cx="4572000" cy="27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" sz="1800" b="0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Verbeteren van de levenskansen en de kwaliteit van leven van </a:t>
            </a:r>
            <a:r>
              <a:rPr lang="nl" sz="1800" dirty="0">
                <a:solidFill>
                  <a:srgbClr val="0000FF"/>
                </a:solidFill>
              </a:rPr>
              <a:t>een aantal zeer</a:t>
            </a:r>
            <a:r>
              <a:rPr lang="nl" sz="1800" b="0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kwetsbare jonge kinderen in Rwanda.</a:t>
            </a:r>
            <a:endParaRPr sz="14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" sz="1800" b="0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→ Duurzame projecten inzake moeder- en kindzorg, kinderopvang, basisonderwijs, voeding en hygiëne, telkens in samenwerking met lokale autoriteiten</a:t>
            </a:r>
            <a:endParaRPr sz="14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nl" sz="1400" b="0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g1045ac06a2c_0_2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2400" y="1705875"/>
            <a:ext cx="2079900" cy="3407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228600" dist="114300" dir="5400000" algn="bl" rotWithShape="0">
              <a:srgbClr val="000000">
                <a:alpha val="49411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09e5c7c994_0_250"/>
          <p:cNvSpPr/>
          <p:nvPr/>
        </p:nvSpPr>
        <p:spPr>
          <a:xfrm>
            <a:off x="304146" y="123217"/>
            <a:ext cx="8579100" cy="1035900"/>
          </a:xfrm>
          <a:prstGeom prst="rect">
            <a:avLst/>
          </a:prstGeom>
          <a:solidFill>
            <a:srgbClr val="93C47D"/>
          </a:solidFill>
          <a:ln w="127000" cap="sq" cmpd="thinThick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vzw IMPORE/NGO UMUBANO-IMPORE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109e5c7c994_0_250"/>
          <p:cNvSpPr txBox="1">
            <a:spLocks noGrp="1"/>
          </p:cNvSpPr>
          <p:nvPr>
            <p:ph type="title"/>
          </p:nvPr>
        </p:nvSpPr>
        <p:spPr>
          <a:xfrm>
            <a:off x="706876" y="402077"/>
            <a:ext cx="7772700" cy="5967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" sz="4100" b="1" dirty="0">
                <a:solidFill>
                  <a:srgbClr val="0000FF"/>
                </a:solidFill>
              </a:rPr>
              <a:t>Projecten in het Zuiden</a:t>
            </a:r>
            <a:endParaRPr sz="2400" dirty="0">
              <a:solidFill>
                <a:srgbClr val="0000FF"/>
              </a:solidFill>
            </a:endParaRPr>
          </a:p>
        </p:txBody>
      </p:sp>
      <p:pic>
        <p:nvPicPr>
          <p:cNvPr id="213" name="Google Shape;213;g109e5c7c994_0_250" descr="Afbeelding met tekening, shirt&#10;&#10;Automatisch gegenereerde beschrijvi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3413" y="171367"/>
            <a:ext cx="776844" cy="94407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109e5c7c994_0_250"/>
          <p:cNvSpPr/>
          <p:nvPr/>
        </p:nvSpPr>
        <p:spPr>
          <a:xfrm>
            <a:off x="304150" y="171375"/>
            <a:ext cx="1338146" cy="1338146"/>
          </a:xfrm>
          <a:prstGeom prst="flowChartPunchedTap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109e5c7c994_0_250"/>
          <p:cNvSpPr txBox="1"/>
          <p:nvPr/>
        </p:nvSpPr>
        <p:spPr>
          <a:xfrm>
            <a:off x="234400" y="402076"/>
            <a:ext cx="1407896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 sz="1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nl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Sponsoring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BE" sz="15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RC Gent 2022</a:t>
            </a:r>
            <a:endParaRPr sz="1500" b="0" i="0" u="none" strike="noStrike" cap="none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Afbeelding 6" descr="Afbeelding met gebouw, buitenshuis, raam, hemel&#10;&#10;Automatisch gegenereerde beschrijving">
            <a:extLst>
              <a:ext uri="{FF2B5EF4-FFF2-40B4-BE49-F238E27FC236}">
                <a16:creationId xmlns:a16="http://schemas.microsoft.com/office/drawing/2014/main" id="{F18D6571-8144-C46E-5B67-97BB6038FC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85503"/>
            <a:ext cx="4446752" cy="5929003"/>
          </a:xfrm>
          <a:prstGeom prst="rect">
            <a:avLst/>
          </a:prstGeom>
        </p:spPr>
      </p:pic>
      <p:pic>
        <p:nvPicPr>
          <p:cNvPr id="9" name="Afbeelding 8" descr="Afbeelding met buitenshuis, boom, hemel, plant&#10;&#10;Automatisch gegenereerde beschrijving">
            <a:extLst>
              <a:ext uri="{FF2B5EF4-FFF2-40B4-BE49-F238E27FC236}">
                <a16:creationId xmlns:a16="http://schemas.microsoft.com/office/drawing/2014/main" id="{FEB419E0-87FD-4A62-6E5B-3702503AA9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4285" y="-752926"/>
            <a:ext cx="6369219" cy="589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704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182738a068_0_0"/>
          <p:cNvSpPr/>
          <p:nvPr/>
        </p:nvSpPr>
        <p:spPr>
          <a:xfrm>
            <a:off x="304146" y="123217"/>
            <a:ext cx="8579100" cy="1035900"/>
          </a:xfrm>
          <a:prstGeom prst="rect">
            <a:avLst/>
          </a:prstGeom>
          <a:solidFill>
            <a:srgbClr val="93C47D"/>
          </a:solidFill>
          <a:ln w="127000" cap="sq" cmpd="thinThick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vzw IMPORE/NGO UMUBANO-IMPORE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g1182738a068_0_0"/>
          <p:cNvSpPr txBox="1">
            <a:spLocks noGrp="1"/>
          </p:cNvSpPr>
          <p:nvPr>
            <p:ph type="title"/>
          </p:nvPr>
        </p:nvSpPr>
        <p:spPr>
          <a:xfrm>
            <a:off x="435900" y="402075"/>
            <a:ext cx="7683900" cy="5967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" sz="3600" b="1" dirty="0">
                <a:solidFill>
                  <a:srgbClr val="0000FF"/>
                </a:solidFill>
              </a:rPr>
              <a:t>Hartelijk dank/Murakoze Cyane</a:t>
            </a:r>
            <a:endParaRPr sz="1900" dirty="0">
              <a:solidFill>
                <a:srgbClr val="0000FF"/>
              </a:solidFill>
            </a:endParaRPr>
          </a:p>
        </p:txBody>
      </p:sp>
      <p:pic>
        <p:nvPicPr>
          <p:cNvPr id="258" name="Google Shape;258;g1182738a068_0_0" descr="Afbeelding met tekening, shirt&#10;&#10;Automatisch gegenereerde beschrijvi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3413" y="171367"/>
            <a:ext cx="776844" cy="944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1182738a068_0_0"/>
          <p:cNvPicPr preferRelativeResize="0"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707" y="1437975"/>
            <a:ext cx="4275900" cy="3364302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E32D083-ABEE-4224-CCA8-5C067E72E47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1553" y="1437975"/>
            <a:ext cx="4401693" cy="33643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32" descr="C:\Users\Joeri\Desktop\Hivset drive\Rwanda\taalgebieden_belgie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465" y="2066026"/>
            <a:ext cx="3580372" cy="285236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2"/>
          <p:cNvSpPr/>
          <p:nvPr/>
        </p:nvSpPr>
        <p:spPr>
          <a:xfrm>
            <a:off x="297662" y="210281"/>
            <a:ext cx="8579100" cy="1383300"/>
          </a:xfrm>
          <a:prstGeom prst="rect">
            <a:avLst/>
          </a:prstGeom>
          <a:solidFill>
            <a:srgbClr val="93C47D"/>
          </a:solidFill>
          <a:ln w="127000" cap="sq" cmpd="thinThick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2"/>
          <p:cNvSpPr txBox="1">
            <a:spLocks noGrp="1"/>
          </p:cNvSpPr>
          <p:nvPr>
            <p:ph type="title"/>
          </p:nvPr>
        </p:nvSpPr>
        <p:spPr>
          <a:xfrm>
            <a:off x="424250" y="1070350"/>
            <a:ext cx="8355000" cy="3078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3500" b="1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3500" b="1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3500" b="1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3500" b="1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3500" b="1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3500" b="1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3500" b="1">
              <a:solidFill>
                <a:srgbClr val="0000F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l" sz="3600" b="1" dirty="0">
                <a:solidFill>
                  <a:srgbClr val="0000FF"/>
                </a:solidFill>
              </a:rPr>
              <a:t>Waar zijn we actief?</a:t>
            </a:r>
            <a:endParaRPr sz="3600" b="1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>
              <a:solidFill>
                <a:schemeClr val="lt1"/>
              </a:solidFill>
            </a:endParaRPr>
          </a:p>
        </p:txBody>
      </p:sp>
      <p:pic>
        <p:nvPicPr>
          <p:cNvPr id="116" name="Google Shape;116;p32" descr="Afbeelding met tekening, shirt&#10;&#10;Automatisch gegenereerde beschrijvin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1724" y="210277"/>
            <a:ext cx="935018" cy="1383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" name="Google Shape;117;p32"/>
          <p:cNvCxnSpPr/>
          <p:nvPr/>
        </p:nvCxnSpPr>
        <p:spPr>
          <a:xfrm>
            <a:off x="4601759" y="1881817"/>
            <a:ext cx="0" cy="2743200"/>
          </a:xfrm>
          <a:prstGeom prst="straightConnector1">
            <a:avLst/>
          </a:prstGeom>
          <a:noFill/>
          <a:ln w="101600" cap="flat" cmpd="dbl">
            <a:solidFill>
              <a:srgbClr val="6AA84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8" name="Google Shape;118;p32"/>
          <p:cNvSpPr/>
          <p:nvPr/>
        </p:nvSpPr>
        <p:spPr>
          <a:xfrm>
            <a:off x="887569" y="1686842"/>
            <a:ext cx="170898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sz="1800" b="1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vzw IMPORE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2"/>
          <p:cNvSpPr/>
          <p:nvPr/>
        </p:nvSpPr>
        <p:spPr>
          <a:xfrm>
            <a:off x="5550547" y="1694555"/>
            <a:ext cx="344680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sz="1800" b="1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NGO UMUBANO-IMPORE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2"/>
          <p:cNvSpPr txBox="1"/>
          <p:nvPr/>
        </p:nvSpPr>
        <p:spPr>
          <a:xfrm>
            <a:off x="722870" y="2403390"/>
            <a:ext cx="29903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l" sz="20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Noordwerking in VLAANDEREN</a:t>
            </a:r>
            <a:endParaRPr sz="20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2"/>
          <p:cNvSpPr/>
          <p:nvPr/>
        </p:nvSpPr>
        <p:spPr>
          <a:xfrm>
            <a:off x="685800" y="3453714"/>
            <a:ext cx="3089189" cy="1334529"/>
          </a:xfrm>
          <a:prstGeom prst="rect">
            <a:avLst/>
          </a:prstGeom>
          <a:noFill/>
          <a:ln w="571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2"/>
          <p:cNvSpPr txBox="1"/>
          <p:nvPr/>
        </p:nvSpPr>
        <p:spPr>
          <a:xfrm>
            <a:off x="759941" y="3503141"/>
            <a:ext cx="2977977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sz="1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- Educatie</a:t>
            </a:r>
            <a:endParaRPr sz="14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sz="1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- Sensibilisering</a:t>
            </a:r>
            <a:endParaRPr sz="14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sz="1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- Fondsenwerving</a:t>
            </a:r>
            <a:endParaRPr sz="14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sz="1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- Voorbereiden stagiair(e)s,  </a:t>
            </a:r>
            <a:br>
              <a:rPr lang="nl" sz="1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" sz="1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 vrijwillig(st)ers</a:t>
            </a:r>
            <a:endParaRPr sz="14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32" descr="C:\Users\Joeri\Downloads\100068787_max.jp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3847" y="2007973"/>
            <a:ext cx="3333300" cy="292508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2"/>
          <p:cNvSpPr/>
          <p:nvPr/>
        </p:nvSpPr>
        <p:spPr>
          <a:xfrm>
            <a:off x="5076567" y="2104768"/>
            <a:ext cx="3089189" cy="1334529"/>
          </a:xfrm>
          <a:prstGeom prst="rect">
            <a:avLst/>
          </a:prstGeom>
          <a:noFill/>
          <a:ln w="571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2"/>
          <p:cNvSpPr txBox="1"/>
          <p:nvPr/>
        </p:nvSpPr>
        <p:spPr>
          <a:xfrm>
            <a:off x="4718649" y="3552568"/>
            <a:ext cx="395089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l" sz="20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Zuidwerking in het District HUYE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l" sz="20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l" sz="20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       Zuiden van Rwanda</a:t>
            </a:r>
            <a:endParaRPr sz="20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2"/>
          <p:cNvSpPr txBox="1"/>
          <p:nvPr/>
        </p:nvSpPr>
        <p:spPr>
          <a:xfrm>
            <a:off x="5109519" y="2162432"/>
            <a:ext cx="29904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sz="1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- Organisatie duurzame projecten</a:t>
            </a:r>
            <a:endParaRPr sz="14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sz="1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- Transparante besteding middelen</a:t>
            </a:r>
            <a:endParaRPr sz="14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sz="1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- Participatie lokale bevolking</a:t>
            </a:r>
            <a:endParaRPr sz="14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sz="1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- Overleg met plaatselijke </a:t>
            </a:r>
            <a:br>
              <a:rPr lang="nl" sz="1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" sz="1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 autoriteiten</a:t>
            </a:r>
            <a:endParaRPr sz="14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09e5c7c994_0_1"/>
          <p:cNvSpPr/>
          <p:nvPr/>
        </p:nvSpPr>
        <p:spPr>
          <a:xfrm>
            <a:off x="297662" y="210281"/>
            <a:ext cx="8579100" cy="1383300"/>
          </a:xfrm>
          <a:prstGeom prst="rect">
            <a:avLst/>
          </a:prstGeom>
          <a:solidFill>
            <a:srgbClr val="93C47D"/>
          </a:solidFill>
          <a:ln w="127000" cap="sq" cmpd="thinThick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vzw IMPORE/NGO UMUBANO-IMPORE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109e5c7c994_0_1"/>
          <p:cNvSpPr txBox="1">
            <a:spLocks noGrp="1"/>
          </p:cNvSpPr>
          <p:nvPr>
            <p:ph type="title"/>
          </p:nvPr>
        </p:nvSpPr>
        <p:spPr>
          <a:xfrm>
            <a:off x="409775" y="325142"/>
            <a:ext cx="8355000" cy="10917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" sz="4100" b="1">
                <a:solidFill>
                  <a:srgbClr val="0000FF"/>
                </a:solidFill>
              </a:rPr>
              <a:t>Kenmerken district HUYE</a:t>
            </a:r>
            <a:endParaRPr sz="2400">
              <a:solidFill>
                <a:srgbClr val="0000FF"/>
              </a:solidFill>
            </a:endParaRPr>
          </a:p>
        </p:txBody>
      </p:sp>
      <p:pic>
        <p:nvPicPr>
          <p:cNvPr id="133" name="Google Shape;133;g109e5c7c994_0_1" descr="Afbeelding met tekening, shirt&#10;&#10;Automatisch gegenereerde beschrijvi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1724" y="210277"/>
            <a:ext cx="935018" cy="138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109e5c7c994_0_1"/>
          <p:cNvSpPr txBox="1"/>
          <p:nvPr/>
        </p:nvSpPr>
        <p:spPr>
          <a:xfrm>
            <a:off x="0" y="1989450"/>
            <a:ext cx="4559400" cy="2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700"/>
              <a:buFont typeface="Arial"/>
              <a:buChar char="-"/>
            </a:pPr>
            <a:r>
              <a:rPr lang="nl" sz="17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Zuidelijke provincie van Rwanda 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sz="17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700"/>
              <a:buFont typeface="Arial"/>
              <a:buChar char="-"/>
            </a:pPr>
            <a:r>
              <a:rPr lang="nl" sz="17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+/- 330.000 inwoners </a:t>
            </a:r>
            <a:endParaRPr sz="17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700"/>
              <a:buFont typeface="Arial"/>
              <a:buChar char="-"/>
            </a:pPr>
            <a:r>
              <a:rPr lang="nl" sz="17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Stad Butare = universiteitsstad</a:t>
            </a:r>
            <a:endParaRPr sz="17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sz="17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       +/- 90.000 inwoners</a:t>
            </a:r>
            <a:endParaRPr sz="17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7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700"/>
              <a:buFont typeface="Arial"/>
              <a:buChar char="-"/>
            </a:pPr>
            <a:r>
              <a:rPr lang="nl" sz="17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Oppervlakte 581,5 vierkante kilometer</a:t>
            </a:r>
            <a:endParaRPr sz="17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700"/>
              <a:buFont typeface="Arial"/>
              <a:buChar char="-"/>
            </a:pPr>
            <a:r>
              <a:rPr lang="nl" sz="17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gemiddeld 568 inwoners per vierkante kilometer</a:t>
            </a:r>
            <a:endParaRPr sz="17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5" name="Google Shape;135;g109e5c7c994_0_1"/>
          <p:cNvCxnSpPr/>
          <p:nvPr/>
        </p:nvCxnSpPr>
        <p:spPr>
          <a:xfrm>
            <a:off x="4581114" y="1713733"/>
            <a:ext cx="12300" cy="3330000"/>
          </a:xfrm>
          <a:prstGeom prst="straightConnector1">
            <a:avLst/>
          </a:prstGeom>
          <a:noFill/>
          <a:ln w="101600" cap="flat" cmpd="dbl">
            <a:solidFill>
              <a:srgbClr val="6AA84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6" name="Google Shape;136;g109e5c7c994_0_1" descr="C:\Users\Joeri\Downloads\image (3) (1).pn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7620" y="1713725"/>
            <a:ext cx="4386381" cy="3330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109e5c7c994_0_1"/>
          <p:cNvSpPr/>
          <p:nvPr/>
        </p:nvSpPr>
        <p:spPr>
          <a:xfrm>
            <a:off x="6154750" y="3940450"/>
            <a:ext cx="575400" cy="911400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109e5c7c994_0_1"/>
          <p:cNvSpPr/>
          <p:nvPr/>
        </p:nvSpPr>
        <p:spPr>
          <a:xfrm>
            <a:off x="5062700" y="4230400"/>
            <a:ext cx="935100" cy="331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3"/>
          <p:cNvSpPr/>
          <p:nvPr/>
        </p:nvSpPr>
        <p:spPr>
          <a:xfrm>
            <a:off x="3728255" y="210275"/>
            <a:ext cx="5296200" cy="1383300"/>
          </a:xfrm>
          <a:prstGeom prst="rect">
            <a:avLst/>
          </a:prstGeom>
          <a:solidFill>
            <a:srgbClr val="93C47D"/>
          </a:solidFill>
          <a:ln w="127000" cap="sq" cmpd="thinThick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vzw IMPORE/NGO UMUBANO-IMPORE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3"/>
          <p:cNvSpPr txBox="1">
            <a:spLocks noGrp="1"/>
          </p:cNvSpPr>
          <p:nvPr>
            <p:ph type="title"/>
          </p:nvPr>
        </p:nvSpPr>
        <p:spPr>
          <a:xfrm>
            <a:off x="3888125" y="325150"/>
            <a:ext cx="4876500" cy="10917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" sz="4100" b="1" dirty="0">
                <a:solidFill>
                  <a:srgbClr val="0000FF"/>
                </a:solidFill>
              </a:rPr>
              <a:t>Kenmerken district </a:t>
            </a:r>
            <a:endParaRPr sz="4100" b="1">
              <a:solidFill>
                <a:srgbClr val="0000F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" sz="4100" b="1" dirty="0">
                <a:solidFill>
                  <a:srgbClr val="0000FF"/>
                </a:solidFill>
              </a:rPr>
              <a:t>HUYE</a:t>
            </a:r>
            <a:endParaRPr sz="2400">
              <a:solidFill>
                <a:srgbClr val="0000FF"/>
              </a:solidFill>
            </a:endParaRPr>
          </a:p>
        </p:txBody>
      </p:sp>
      <p:pic>
        <p:nvPicPr>
          <p:cNvPr id="145" name="Google Shape;145;p33" descr="Afbeelding met tekening, shirt&#10;&#10;Automatisch gegenereerde beschrijvi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9424" y="210277"/>
            <a:ext cx="935018" cy="1383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Google Shape;146;p33"/>
          <p:cNvCxnSpPr/>
          <p:nvPr/>
        </p:nvCxnSpPr>
        <p:spPr>
          <a:xfrm>
            <a:off x="3728239" y="1705221"/>
            <a:ext cx="12300" cy="3330000"/>
          </a:xfrm>
          <a:prstGeom prst="straightConnector1">
            <a:avLst/>
          </a:prstGeom>
          <a:noFill/>
          <a:ln w="101600" cap="flat" cmpd="dbl">
            <a:solidFill>
              <a:srgbClr val="6AA84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7" name="Google Shape;147;p33" descr="C:\Users\Joeri\Downloads\Huye-District-with-its-health-facilities-and-health-center-areas-colored-areas-by-2010 (1) (1).pn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58067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33"/>
          <p:cNvSpPr txBox="1"/>
          <p:nvPr/>
        </p:nvSpPr>
        <p:spPr>
          <a:xfrm>
            <a:off x="3888125" y="2110825"/>
            <a:ext cx="5178300" cy="309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nl" sz="25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1: </a:t>
            </a:r>
            <a:r>
              <a:rPr lang="nl" sz="2500" dirty="0">
                <a:solidFill>
                  <a:srgbClr val="00B050"/>
                </a:solidFill>
              </a:rPr>
              <a:t>16</a:t>
            </a:r>
            <a:r>
              <a:rPr lang="nl" sz="25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gezondheidscentra</a:t>
            </a:r>
            <a:endParaRPr sz="25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nl" sz="25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2: Districtsziekenhuis Kabutare</a:t>
            </a:r>
            <a:endParaRPr sz="25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nl" sz="25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3: Universitair ziekenhuis CHUB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lang="nl" sz="2500" b="0" i="0" u="none" strike="noStrike" cap="none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nl" sz="2500" dirty="0">
                <a:solidFill>
                  <a:srgbClr val="00B050"/>
                </a:solidFill>
              </a:rPr>
              <a:t>4: Psychiatrisch ZH Caraes</a:t>
            </a:r>
            <a:endParaRPr sz="25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5"/>
          <p:cNvSpPr/>
          <p:nvPr/>
        </p:nvSpPr>
        <p:spPr>
          <a:xfrm>
            <a:off x="304146" y="123217"/>
            <a:ext cx="8579100" cy="1035862"/>
          </a:xfrm>
          <a:prstGeom prst="rect">
            <a:avLst/>
          </a:prstGeom>
          <a:solidFill>
            <a:srgbClr val="93C47D"/>
          </a:solidFill>
          <a:ln w="127000" cap="sq" cmpd="thinThick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vzw IMPORE/NGO UMUBANO-IMPORE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35"/>
          <p:cNvSpPr txBox="1">
            <a:spLocks noGrp="1"/>
          </p:cNvSpPr>
          <p:nvPr>
            <p:ph type="title"/>
          </p:nvPr>
        </p:nvSpPr>
        <p:spPr>
          <a:xfrm>
            <a:off x="706876" y="402077"/>
            <a:ext cx="7772553" cy="59663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" sz="4100" b="1">
                <a:solidFill>
                  <a:srgbClr val="0000FF"/>
                </a:solidFill>
              </a:rPr>
              <a:t>Doelgroepen Zuidwerking</a:t>
            </a:r>
            <a:endParaRPr sz="2400">
              <a:solidFill>
                <a:srgbClr val="0000FF"/>
              </a:solidFill>
            </a:endParaRPr>
          </a:p>
        </p:txBody>
      </p:sp>
      <p:pic>
        <p:nvPicPr>
          <p:cNvPr id="155" name="Google Shape;155;p35" descr="Afbeelding met tekening, shirt&#10;&#10;Automatisch gegenereerde beschrijvi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3413" y="171367"/>
            <a:ext cx="776843" cy="94407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5"/>
          <p:cNvSpPr txBox="1"/>
          <p:nvPr/>
        </p:nvSpPr>
        <p:spPr>
          <a:xfrm>
            <a:off x="304150" y="1630875"/>
            <a:ext cx="7337400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Calibri"/>
              <a:buChar char="●"/>
            </a:pPr>
            <a:r>
              <a:rPr lang="nl" sz="24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Baby’s met laag geboortegewicht (&lt; 2500g)</a:t>
            </a:r>
            <a:endParaRPr sz="2400" b="0" i="0" u="none" strike="noStrike" cap="none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Calibri"/>
              <a:buChar char="●"/>
            </a:pPr>
            <a:r>
              <a:rPr lang="nl" sz="24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Kinderen 1-2 jaar met medische aandoeningen</a:t>
            </a:r>
            <a:endParaRPr sz="2400" b="0" i="0" u="none" strike="noStrike" cap="none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Calibri"/>
              <a:buChar char="●"/>
            </a:pPr>
            <a:r>
              <a:rPr lang="nl" sz="24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Ondervoede kinderen &lt; 5 jaar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Calibri"/>
              <a:buChar char="●"/>
            </a:pPr>
            <a:r>
              <a:rPr lang="nl" sz="2400" b="0" i="0" u="none" strike="noStrike" cap="none" dirty="0">
                <a:solidFill>
                  <a:srgbClr val="00B050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Kleuters in een rurale school LO</a:t>
            </a:r>
            <a:endParaRPr sz="2400" b="0" i="0" u="none" strike="noStrike" cap="none" dirty="0">
              <a:solidFill>
                <a:srgbClr val="00B050"/>
              </a:solidFill>
              <a:highlight>
                <a:srgbClr val="00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>
              <a:buClr>
                <a:srgbClr val="00B050"/>
              </a:buClr>
              <a:buSzPts val="2400"/>
              <a:buFont typeface="Calibri"/>
              <a:buChar char="●"/>
            </a:pPr>
            <a:r>
              <a:rPr lang="nl" sz="2400" b="0" i="0" u="none" strike="noStrike" cap="none" dirty="0">
                <a:solidFill>
                  <a:srgbClr val="00B050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Zwakke leerlingen in rurale scholen LO</a:t>
            </a:r>
            <a:endParaRPr lang="nl-BE" sz="2400" dirty="0">
              <a:solidFill>
                <a:srgbClr val="00B050"/>
              </a:solidFill>
              <a:highlight>
                <a:srgbClr val="00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>
              <a:buClr>
                <a:srgbClr val="00B050"/>
              </a:buClr>
              <a:buSzPts val="2400"/>
              <a:buFont typeface="Calibri"/>
              <a:buChar char="●"/>
            </a:pPr>
            <a:r>
              <a:rPr lang="nl-BE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Zwangere vrouwen</a:t>
            </a:r>
          </a:p>
          <a:p>
            <a:pPr marL="457200" lvl="0" indent="-381000">
              <a:buClr>
                <a:srgbClr val="00B050"/>
              </a:buClr>
              <a:buSzPts val="2400"/>
              <a:buFont typeface="Calibri"/>
              <a:buChar char="●"/>
            </a:pPr>
            <a:r>
              <a:rPr lang="nl-BE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Arme alleenstaande tienermoeders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</a:pPr>
            <a:endParaRPr sz="2400" b="0" i="0" u="none" strike="noStrike" cap="none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35" descr="Luk-Cannoodt-Penningmeester.jpe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8700" y="1450725"/>
            <a:ext cx="2625300" cy="3500400"/>
          </a:xfrm>
          <a:prstGeom prst="ellipse">
            <a:avLst/>
          </a:prstGeom>
          <a:noFill/>
          <a:ln>
            <a:noFill/>
          </a:ln>
          <a:effectLst>
            <a:outerShdw blurRad="171450" dist="95250" dir="5400000" algn="bl" rotWithShape="0">
              <a:srgbClr val="000000">
                <a:alpha val="49411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11acc4b018_0_60"/>
          <p:cNvSpPr/>
          <p:nvPr/>
        </p:nvSpPr>
        <p:spPr>
          <a:xfrm>
            <a:off x="304146" y="123217"/>
            <a:ext cx="8579100" cy="1035900"/>
          </a:xfrm>
          <a:prstGeom prst="rect">
            <a:avLst/>
          </a:prstGeom>
          <a:solidFill>
            <a:srgbClr val="93C47D"/>
          </a:solidFill>
          <a:ln w="127000" cap="sq" cmpd="thinThick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vzw IMPORE/NGO UMUBANO-IMPORE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111acc4b018_0_60"/>
          <p:cNvSpPr txBox="1">
            <a:spLocks noGrp="1"/>
          </p:cNvSpPr>
          <p:nvPr>
            <p:ph type="title"/>
          </p:nvPr>
        </p:nvSpPr>
        <p:spPr>
          <a:xfrm>
            <a:off x="435900" y="402075"/>
            <a:ext cx="7683900" cy="5967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" sz="3600" b="1">
                <a:solidFill>
                  <a:srgbClr val="0000FF"/>
                </a:solidFill>
              </a:rPr>
              <a:t>Onze projecten dragen bij aan de SDG’s</a:t>
            </a:r>
            <a:endParaRPr sz="1900">
              <a:solidFill>
                <a:srgbClr val="0000FF"/>
              </a:solidFill>
            </a:endParaRPr>
          </a:p>
        </p:txBody>
      </p:sp>
      <p:pic>
        <p:nvPicPr>
          <p:cNvPr id="233" name="Google Shape;233;g111acc4b018_0_60" descr="Afbeelding met tekening, shirt&#10;&#10;Automatisch gegenereerde beschrijvi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3413" y="171367"/>
            <a:ext cx="776844" cy="944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111acc4b018_0_60" descr="Afbeeldingsresultaat voor logo SDGS geen armoede">
            <a:hlinkClick r:id="" action="ppaction://noaction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625" y="1353425"/>
            <a:ext cx="1505225" cy="150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111acc4b018_0_60" descr="Afbeeldingsresultaat voor logo SDGS geen honger">
            <a:hlinkClick r:id="" action="ppaction://noaction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48300" y="1359925"/>
            <a:ext cx="1505225" cy="150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111acc4b018_0_60" descr="Afbeeldingsresultaat voor logo sdg goede gezondheid en welzijn">
            <a:hlinkClick r:id="" action="ppaction://noaction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66977" y="1366400"/>
            <a:ext cx="1505225" cy="150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111acc4b018_0_60" descr="Afbeeldingsresultaat voor logo sdg kwaliteitsonderwijs">
            <a:hlinkClick r:id="" action="ppaction://noaction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85650" y="1402275"/>
            <a:ext cx="1456375" cy="145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g111acc4b018_0_60" descr="Afbeeldingsresultaat voor logo sdg schoon gendergelijkheid">
            <a:hlinkClick r:id="" action="ppaction://noaction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63451" y="1402275"/>
            <a:ext cx="1456375" cy="145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111acc4b018_0_60" descr="Afbeeldingsresultaat voor logo sdg schoon water en sanitair">
            <a:hlinkClick r:id="" action="ppaction://noaction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12625" y="3143275"/>
            <a:ext cx="1505225" cy="150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111acc4b018_0_60" descr="Afbeeldingsresultaat voor logo sdg schoon betaalbare en duurzame energie">
            <a:hlinkClick r:id="" action="ppaction://noaction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671751" y="3143276"/>
            <a:ext cx="1456375" cy="145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111acc4b018_0_60" descr="Global Goal 10 - ongelijkheid verminderen | VNG">
            <a:hlinkClick r:id="" action="ppaction://noaction"/>
          </p:cNvPr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327"/>
          <a:stretch/>
        </p:blipFill>
        <p:spPr>
          <a:xfrm>
            <a:off x="4452125" y="3143275"/>
            <a:ext cx="1456375" cy="1470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g111acc4b018_0_60" descr="NL-17 : Partnerschap om doelstellingen te bereiken – Cap2030">
            <a:hlinkClick r:id="" action="ppaction://noaction"/>
          </p:cNvPr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7849" y="3143274"/>
            <a:ext cx="1456375" cy="145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111acc4b018_0_60">
            <a:hlinkClick r:id="" action="ppaction://noaction"/>
          </p:cNvPr>
          <p:cNvSpPr/>
          <p:nvPr/>
        </p:nvSpPr>
        <p:spPr>
          <a:xfrm>
            <a:off x="129750" y="1357605"/>
            <a:ext cx="1505100" cy="150510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g111acc4b018_0_60">
            <a:hlinkClick r:id="" action="ppaction://noaction"/>
          </p:cNvPr>
          <p:cNvSpPr/>
          <p:nvPr/>
        </p:nvSpPr>
        <p:spPr>
          <a:xfrm>
            <a:off x="897890" y="3155175"/>
            <a:ext cx="1505100" cy="150510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111acc4b018_0_60">
            <a:hlinkClick r:id="" action="ppaction://noaction"/>
          </p:cNvPr>
          <p:cNvSpPr/>
          <p:nvPr/>
        </p:nvSpPr>
        <p:spPr>
          <a:xfrm>
            <a:off x="1748363" y="1366463"/>
            <a:ext cx="1505100" cy="150510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111acc4b018_0_60">
            <a:hlinkClick r:id="" action="ppaction://noaction"/>
          </p:cNvPr>
          <p:cNvSpPr/>
          <p:nvPr/>
        </p:nvSpPr>
        <p:spPr>
          <a:xfrm>
            <a:off x="2682438" y="3126259"/>
            <a:ext cx="1450800" cy="144570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111acc4b018_0_60">
            <a:hlinkClick r:id="" action="ppaction://noaction"/>
          </p:cNvPr>
          <p:cNvSpPr/>
          <p:nvPr/>
        </p:nvSpPr>
        <p:spPr>
          <a:xfrm>
            <a:off x="4436076" y="3144795"/>
            <a:ext cx="1490700" cy="145800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111acc4b018_0_60">
            <a:hlinkClick r:id="" action="ppaction://noaction"/>
          </p:cNvPr>
          <p:cNvSpPr/>
          <p:nvPr/>
        </p:nvSpPr>
        <p:spPr>
          <a:xfrm>
            <a:off x="6141308" y="3132437"/>
            <a:ext cx="1445700" cy="144570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g111acc4b018_0_60">
            <a:hlinkClick r:id="" action="ppaction://noaction"/>
          </p:cNvPr>
          <p:cNvSpPr/>
          <p:nvPr/>
        </p:nvSpPr>
        <p:spPr>
          <a:xfrm>
            <a:off x="6645265" y="1390135"/>
            <a:ext cx="1491600" cy="147660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111acc4b018_0_60">
            <a:hlinkClick r:id="" action="ppaction://noaction"/>
          </p:cNvPr>
          <p:cNvSpPr/>
          <p:nvPr/>
        </p:nvSpPr>
        <p:spPr>
          <a:xfrm>
            <a:off x="5015869" y="1373219"/>
            <a:ext cx="1488900" cy="149520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BE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g111acc4b018_0_60">
            <a:hlinkClick r:id="" action="ppaction://noaction"/>
          </p:cNvPr>
          <p:cNvSpPr/>
          <p:nvPr/>
        </p:nvSpPr>
        <p:spPr>
          <a:xfrm>
            <a:off x="3417806" y="1380090"/>
            <a:ext cx="1505100" cy="150510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02c7397e2d_0_9"/>
          <p:cNvSpPr/>
          <p:nvPr/>
        </p:nvSpPr>
        <p:spPr>
          <a:xfrm>
            <a:off x="304146" y="123217"/>
            <a:ext cx="8579100" cy="1035900"/>
          </a:xfrm>
          <a:prstGeom prst="rect">
            <a:avLst/>
          </a:prstGeom>
          <a:solidFill>
            <a:srgbClr val="93C47D"/>
          </a:solidFill>
          <a:ln w="127000" cap="sq" cmpd="thinThick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vzw IMPORE/NGO UMUBANO-IMPORE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102c7397e2d_0_9"/>
          <p:cNvSpPr txBox="1">
            <a:spLocks noGrp="1"/>
          </p:cNvSpPr>
          <p:nvPr>
            <p:ph type="title"/>
          </p:nvPr>
        </p:nvSpPr>
        <p:spPr>
          <a:xfrm>
            <a:off x="706876" y="402077"/>
            <a:ext cx="7772700" cy="5967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" sz="4100" b="1">
                <a:solidFill>
                  <a:srgbClr val="0000FF"/>
                </a:solidFill>
              </a:rPr>
              <a:t>Projecten in het Zuiden</a:t>
            </a:r>
            <a:endParaRPr sz="2400">
              <a:solidFill>
                <a:srgbClr val="0000FF"/>
              </a:solidFill>
            </a:endParaRPr>
          </a:p>
        </p:txBody>
      </p:sp>
      <p:pic>
        <p:nvPicPr>
          <p:cNvPr id="164" name="Google Shape;164;g102c7397e2d_0_9" descr="Afbeelding met tekening, shirt&#10;&#10;Automatisch gegenereerde beschrijvi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3413" y="171367"/>
            <a:ext cx="776844" cy="944072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102c7397e2d_0_9"/>
          <p:cNvSpPr txBox="1"/>
          <p:nvPr/>
        </p:nvSpPr>
        <p:spPr>
          <a:xfrm>
            <a:off x="304150" y="1393925"/>
            <a:ext cx="7337400" cy="3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nl" sz="24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1: Chez Marraine</a:t>
            </a:r>
            <a:endParaRPr sz="2400" b="0" i="0" u="none" strike="noStrike" cap="none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nl" sz="24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2: Verbeteren eerstelijnszorg</a:t>
            </a:r>
            <a:endParaRPr sz="2400" b="0" i="0" u="none" strike="noStrike" cap="none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nl" sz="24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3: Strijd tegen ondervoeding jonge kinderen</a:t>
            </a:r>
            <a:endParaRPr sz="2400" b="0" i="0" u="none" strike="noStrike" cap="none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nl" sz="2400" b="0" i="0" u="none" strike="noStrike" cap="none" dirty="0">
                <a:solidFill>
                  <a:srgbClr val="00B050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4: Verbeteren ruraal kleuter-en lager onderwijs</a:t>
            </a:r>
            <a:endParaRPr sz="2400" b="0" i="0" u="none" strike="noStrike" cap="none" dirty="0">
              <a:solidFill>
                <a:srgbClr val="00B050"/>
              </a:solidFill>
              <a:highlight>
                <a:srgbClr val="00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nl" sz="24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5: Rurale ontwikkeling</a:t>
            </a:r>
            <a:endParaRPr sz="2400" b="0" i="0" u="none" strike="noStrike" cap="none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1008</Words>
  <Application>Microsoft Macintosh PowerPoint</Application>
  <PresentationFormat>Diavoorstelling (16:9)</PresentationFormat>
  <Paragraphs>219</Paragraphs>
  <Slides>31</Slides>
  <Notes>31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5" baseType="lpstr">
      <vt:lpstr>Arial</vt:lpstr>
      <vt:lpstr>Calibri</vt:lpstr>
      <vt:lpstr>Courier New</vt:lpstr>
      <vt:lpstr>Kantoorthema</vt:lpstr>
      <vt:lpstr>vzw IMPORE/NGO UMUBANO-IMPORE </vt:lpstr>
      <vt:lpstr>Betekenis  IMPORE                                    UMUBANO</vt:lpstr>
      <vt:lpstr>       Missie vzw IMPORE /   NGO UMUBANO-IMPORE</vt:lpstr>
      <vt:lpstr>       Waar zijn we actief? </vt:lpstr>
      <vt:lpstr>Kenmerken district HUYE</vt:lpstr>
      <vt:lpstr>Kenmerken district  HUYE</vt:lpstr>
      <vt:lpstr>Doelgroepen Zuidwerking</vt:lpstr>
      <vt:lpstr>Onze projecten dragen bij aan de SDG’s</vt:lpstr>
      <vt:lpstr>Projecten in het Zuiden</vt:lpstr>
      <vt:lpstr>Projecten in het Zuiden</vt:lpstr>
      <vt:lpstr>Projecten in het Zuiden</vt:lpstr>
      <vt:lpstr>Projecten in het Zuiden</vt:lpstr>
      <vt:lpstr>Projecten in het Zuiden</vt:lpstr>
      <vt:lpstr>Projecten in het Zuiden</vt:lpstr>
      <vt:lpstr>Projecten in het Zuiden</vt:lpstr>
      <vt:lpstr>Projecten in het Zuiden</vt:lpstr>
      <vt:lpstr>Projecten in het Zuiden</vt:lpstr>
      <vt:lpstr>Projecten in het Zuiden</vt:lpstr>
      <vt:lpstr>Projecten in het Zuiden</vt:lpstr>
      <vt:lpstr>Projecten in het Zuiden</vt:lpstr>
      <vt:lpstr>Projecten in het Zuiden</vt:lpstr>
      <vt:lpstr>Projecten in het Zuiden</vt:lpstr>
      <vt:lpstr>Projecten in het Zuiden</vt:lpstr>
      <vt:lpstr>Projecten in het Zuiden</vt:lpstr>
      <vt:lpstr>Projecten in het Zuiden</vt:lpstr>
      <vt:lpstr>Projecten in het Zuiden</vt:lpstr>
      <vt:lpstr>Projecten in het Zuiden</vt:lpstr>
      <vt:lpstr>Projecten in het Zuiden</vt:lpstr>
      <vt:lpstr>Projecten in het Zuiden</vt:lpstr>
      <vt:lpstr>Projecten in het Zuiden</vt:lpstr>
      <vt:lpstr>Hartelijk dank/Murakoze Cyane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vzw IMPORE/NGO UMUBANO-IMPORE Overzicht activiteiten</dc:title>
  <dc:creator>Joeri</dc:creator>
  <cp:lastModifiedBy>Jacques Eichperger</cp:lastModifiedBy>
  <cp:revision>35</cp:revision>
  <dcterms:modified xsi:type="dcterms:W3CDTF">2023-06-14T04:08:37Z</dcterms:modified>
</cp:coreProperties>
</file>