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72" r:id="rId4"/>
    <p:sldId id="260" r:id="rId5"/>
    <p:sldId id="270" r:id="rId6"/>
    <p:sldId id="261" r:id="rId7"/>
    <p:sldId id="264" r:id="rId8"/>
    <p:sldId id="266"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4934"/>
    <a:srgbClr val="2632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D271B5-1383-46B9-B9FA-4ACFD353716B}" v="191" dt="2023-06-09T15:22:33.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85"/>
    <p:restoredTop sz="68224"/>
  </p:normalViewPr>
  <p:slideViewPr>
    <p:cSldViewPr snapToGrid="0" snapToObjects="1">
      <p:cViewPr varScale="1">
        <p:scale>
          <a:sx n="75" d="100"/>
          <a:sy n="75" d="100"/>
        </p:scale>
        <p:origin x="190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B5FDA-CBAD-C34D-91E4-3FFDE310B49F}" type="datetimeFigureOut">
              <a:rPr lang="nl-BE" smtClean="0"/>
              <a:t>14/06/2023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E58AFF-8901-B04A-BF5E-89C506995C50}" type="slidenum">
              <a:rPr lang="nl-BE" smtClean="0"/>
              <a:t>‹nr.›</a:t>
            </a:fld>
            <a:endParaRPr lang="nl-BE"/>
          </a:p>
        </p:txBody>
      </p:sp>
    </p:spTree>
    <p:extLst>
      <p:ext uri="{BB962C8B-B14F-4D97-AF65-F5344CB8AC3E}">
        <p14:creationId xmlns:p14="http://schemas.microsoft.com/office/powerpoint/2010/main" val="2034396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a:t>vzw Raakpunt organiseert vrijetijdsbesteding voor kansengroepen uit Gent en omgeving: kinderen, jongeren en volwassenen uit maatschappelijk kwetsbare groepen, met of zonder fysieke en/of mentale beperking, opgegroeid in (kans)armoede of in problematische opvoedingssituatie.</a:t>
            </a:r>
            <a:endParaRPr lang="en-US" dirty="0"/>
          </a:p>
          <a:p>
            <a:r>
              <a:rPr lang="nl-BE" sz="1200" kern="1200" dirty="0">
                <a:solidFill>
                  <a:schemeClr val="tx1"/>
                </a:solidFill>
                <a:effectLst/>
                <a:latin typeface="+mn-lt"/>
                <a:ea typeface="+mn-ea"/>
                <a:cs typeface="+mn-cs"/>
              </a:rPr>
              <a:t>Wij organiseren ‘rake’ activiteiten voor jong en oud die volledig in het teken staan van inclusie: onze activiteiten brengen alle deelnemers: jong én oud, leden én begeleiders dichter bij elkaar.</a:t>
            </a:r>
            <a:endParaRPr lang="nl-BE" dirty="0">
              <a:cs typeface="Calibri"/>
            </a:endParaRPr>
          </a:p>
          <a:p>
            <a:endParaRPr lang="nl-BE" sz="1200" kern="1200" dirty="0">
              <a:solidFill>
                <a:schemeClr val="tx1"/>
              </a:solidFill>
              <a:effectLst/>
              <a:latin typeface="+mn-lt"/>
              <a:ea typeface="+mn-ea"/>
              <a:cs typeface="+mn-cs"/>
            </a:endParaRPr>
          </a:p>
          <a:p>
            <a:r>
              <a:rPr lang="nl-BE" sz="1200" kern="1200" dirty="0">
                <a:solidFill>
                  <a:schemeClr val="tx1"/>
                </a:solidFill>
                <a:effectLst/>
                <a:latin typeface="+mn-lt"/>
                <a:ea typeface="+mn-ea"/>
                <a:cs typeface="+mn-cs"/>
              </a:rPr>
              <a:t>In deze activiteiten houden we rekening met de bep financiële middelen en soc mogelijkheden van de deelnemers. En dit alles wordt geregeld door een grote groep vrijwilligers die zich hier jaar na jaar met veel enthousiasme voor inzetten.</a:t>
            </a:r>
          </a:p>
          <a:p>
            <a:endParaRPr lang="nl-BE" dirty="0"/>
          </a:p>
        </p:txBody>
      </p:sp>
      <p:sp>
        <p:nvSpPr>
          <p:cNvPr id="4" name="Tijdelijke aanduiding voor dianummer 3"/>
          <p:cNvSpPr>
            <a:spLocks noGrp="1"/>
          </p:cNvSpPr>
          <p:nvPr>
            <p:ph type="sldNum" sz="quarter" idx="5"/>
          </p:nvPr>
        </p:nvSpPr>
        <p:spPr/>
        <p:txBody>
          <a:bodyPr/>
          <a:lstStyle/>
          <a:p>
            <a:fld id="{E4E58AFF-8901-B04A-BF5E-89C506995C50}" type="slidenum">
              <a:rPr lang="nl-BE" smtClean="0"/>
              <a:t>2</a:t>
            </a:fld>
            <a:endParaRPr lang="nl-BE"/>
          </a:p>
        </p:txBody>
      </p:sp>
    </p:spTree>
    <p:extLst>
      <p:ext uri="{BB962C8B-B14F-4D97-AF65-F5344CB8AC3E}">
        <p14:creationId xmlns:p14="http://schemas.microsoft.com/office/powerpoint/2010/main" val="136453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cs typeface="Calibri"/>
              </a:rPr>
              <a:t>Eerste twee zijn onze grootste activiteiten en zullen we zo meteen wat uitgebreider toelichten</a:t>
            </a:r>
            <a:endParaRPr lang="nl-BE" dirty="0">
              <a:cs typeface="+mn-lt"/>
            </a:endParaRPr>
          </a:p>
        </p:txBody>
      </p:sp>
      <p:sp>
        <p:nvSpPr>
          <p:cNvPr id="4" name="Tijdelijke aanduiding voor dianummer 3"/>
          <p:cNvSpPr>
            <a:spLocks noGrp="1"/>
          </p:cNvSpPr>
          <p:nvPr>
            <p:ph type="sldNum" sz="quarter" idx="5"/>
          </p:nvPr>
        </p:nvSpPr>
        <p:spPr/>
        <p:txBody>
          <a:bodyPr/>
          <a:lstStyle/>
          <a:p>
            <a:fld id="{E4E58AFF-8901-B04A-BF5E-89C506995C50}" type="slidenum">
              <a:rPr lang="nl-BE" smtClean="0"/>
              <a:t>3</a:t>
            </a:fld>
            <a:endParaRPr lang="nl-BE"/>
          </a:p>
        </p:txBody>
      </p:sp>
    </p:spTree>
    <p:extLst>
      <p:ext uri="{BB962C8B-B14F-4D97-AF65-F5344CB8AC3E}">
        <p14:creationId xmlns:p14="http://schemas.microsoft.com/office/powerpoint/2010/main" val="2008001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zonnebloem is een deelwerking die elk jaar een kamp en weekend voorziet voor onze gasten. Het is er elke dag een feest: 10 dagen lang bezorgen wij onze 30-40 gasten een overvloed aan activiteiten waarin ze zichzelf kunnen zijn en elkaar kunnen leren kennen en waarderen. </a:t>
            </a:r>
            <a:r>
              <a:rPr lang="nl-BE" sz="1200" b="0" i="0" u="none" strike="noStrike" kern="1200" dirty="0">
                <a:solidFill>
                  <a:schemeClr val="tx1"/>
                </a:solidFill>
                <a:effectLst/>
                <a:latin typeface="+mn-lt"/>
                <a:ea typeface="+mn-ea"/>
                <a:cs typeface="+mn-cs"/>
              </a:rPr>
              <a:t>Pleinspelen, bosspelen en daguitstappen wisselen we af met toneeltjes en zang- en knutselmomenten.</a:t>
            </a:r>
            <a:r>
              <a:rPr lang="nl-BE" dirty="0"/>
              <a:t> Elk kamp en weekend nemen er ongeveer 40 (?) kinderen deel. </a:t>
            </a:r>
            <a:endParaRPr lang="nl-BE" sz="1200" b="0" i="0" u="none" strike="noStrike" kern="1200" dirty="0">
              <a:solidFill>
                <a:schemeClr val="tx1"/>
              </a:solidFill>
              <a:effectLst/>
              <a:latin typeface="+mn-lt"/>
              <a:ea typeface="+mn-ea"/>
              <a:cs typeface="+mn-cs"/>
            </a:endParaRPr>
          </a:p>
          <a:p>
            <a:endParaRPr lang="nl-BE" sz="1200" b="0" i="0" u="none" strike="noStrike" kern="1200" dirty="0">
              <a:solidFill>
                <a:schemeClr val="tx1"/>
              </a:solidFill>
              <a:effectLst/>
              <a:latin typeface="+mn-lt"/>
              <a:ea typeface="+mn-ea"/>
              <a:cs typeface="+mn-cs"/>
            </a:endParaRPr>
          </a:p>
          <a:p>
            <a:r>
              <a:rPr lang="nl-BE" sz="1200" b="0" i="0" u="none" strike="noStrike" kern="1200" dirty="0">
                <a:solidFill>
                  <a:schemeClr val="tx1"/>
                </a:solidFill>
                <a:effectLst/>
                <a:latin typeface="+mn-lt"/>
                <a:ea typeface="+mn-ea"/>
                <a:cs typeface="+mn-cs"/>
              </a:rPr>
              <a:t>Lichte sensorische activiteiten, vrije momenten en een uitgebreide verzorging bieden dan weer de mogelijkheid tot een één-op-één begeleiding. We nemen werkelijk iedereen op sleeptouw: van leden tot leiding, van de grootste mond tot het kleinste hartje. Een bende die zeker tot vonken kan leiden, maar zagen jullie ooit al een vuurwerk zonder vonken?</a:t>
            </a:r>
          </a:p>
          <a:p>
            <a:endParaRPr lang="nl-BE" sz="1200" b="0" i="0" u="none" strike="noStrike" kern="1200" dirty="0">
              <a:solidFill>
                <a:schemeClr val="tx1"/>
              </a:solidFill>
              <a:effectLst/>
              <a:latin typeface="+mn-lt"/>
              <a:ea typeface="+mn-ea"/>
              <a:cs typeface="+mn-cs"/>
            </a:endParaRPr>
          </a:p>
          <a:p>
            <a:r>
              <a:rPr lang="nl-BE" dirty="0"/>
              <a:t>Elk jaar opnieuw komen zowel leiding als gasten</a:t>
            </a:r>
            <a:r>
              <a:rPr lang="nl-BE" sz="1200" b="0" i="0" u="none" strike="noStrike" kern="1200" dirty="0">
                <a:solidFill>
                  <a:schemeClr val="tx1"/>
                </a:solidFill>
                <a:effectLst/>
                <a:latin typeface="+mn-lt"/>
                <a:ea typeface="+mn-ea"/>
                <a:cs typeface="+mn-cs"/>
              </a:rPr>
              <a:t> tot het inzicht dat wat hen tijdens die momenten bindt sterker is dan wat hen in het dagelijkse leven van elkaar onderscheidt. Bij de Zonnebloem zijn we er immers allemaal van overtuigd dat iedereen wel eens een vijs ontbreekt, een stap overslaat of een steek laat vallen. Als er nergens een hoek af was, zou de cirkel immers nooit rond zijn. </a:t>
            </a:r>
          </a:p>
          <a:p>
            <a:r>
              <a:rPr lang="nl-BE" dirty="0"/>
              <a:t>Maar werven van vrijwilligers is moeilijk, want hoe leg je in godsnaam een wereld uit waar het merendeel van ons zo goed als nooit mee in contact komt? Ons antwoord is dan vaak: je moet het eens meemaken, kom eens mee! Je zal de sfeer al snel te pakken krijgen. En inderdaad: eenmaal gebeten door de zonnebloemmicrobe, laat die je nog maar moeilijk los.</a:t>
            </a:r>
            <a:endParaRPr lang="en-US" dirty="0"/>
          </a:p>
          <a:p>
            <a:endParaRPr lang="nl-BE" dirty="0"/>
          </a:p>
          <a:p>
            <a:r>
              <a:rPr lang="nl-BE" dirty="0"/>
              <a:t>We gaan jullie hier natuurlijk niet vragen om ook eens met ons mee te gaan op kamp, tenzij jullie écht willen </a:t>
            </a:r>
            <a:r>
              <a:rPr lang="nl-BE" dirty="0" err="1"/>
              <a:t>natuulijk</a:t>
            </a:r>
            <a:r>
              <a:rPr lang="nl-BE" dirty="0"/>
              <a:t>. Wat we wel kunnen doen, is jullie een inkijk geven in onze organisatie: wie we zijn, wat we doen, en waar we voor staan, wordt door niemand beter uitgelegd dan onze gasten zelf…</a:t>
            </a:r>
            <a:endParaRPr lang="en-US" dirty="0"/>
          </a:p>
          <a:p>
            <a:endParaRPr lang="nl-BE" dirty="0">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E4E58AFF-8901-B04A-BF5E-89C506995C50}" type="slidenum">
              <a:rPr lang="nl-BE" smtClean="0"/>
              <a:t>4</a:t>
            </a:fld>
            <a:endParaRPr lang="nl-BE"/>
          </a:p>
        </p:txBody>
      </p:sp>
    </p:spTree>
    <p:extLst>
      <p:ext uri="{BB962C8B-B14F-4D97-AF65-F5344CB8AC3E}">
        <p14:creationId xmlns:p14="http://schemas.microsoft.com/office/powerpoint/2010/main" val="563533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Dit </a:t>
            </a:r>
            <a:r>
              <a:rPr lang="en-US" dirty="0" err="1">
                <a:cs typeface="Calibri"/>
              </a:rPr>
              <a:t>jaar</a:t>
            </a:r>
            <a:r>
              <a:rPr lang="en-US" dirty="0">
                <a:cs typeface="Calibri"/>
              </a:rPr>
              <a:t> is </a:t>
            </a:r>
            <a:r>
              <a:rPr lang="en-US" dirty="0" err="1">
                <a:cs typeface="Calibri"/>
              </a:rPr>
              <a:t>een</a:t>
            </a:r>
            <a:r>
              <a:rPr lang="en-US" dirty="0">
                <a:cs typeface="Calibri"/>
              </a:rPr>
              <a:t> </a:t>
            </a:r>
            <a:r>
              <a:rPr lang="en-US" dirty="0" err="1">
                <a:cs typeface="Calibri"/>
              </a:rPr>
              <a:t>bijzonder</a:t>
            </a:r>
            <a:r>
              <a:rPr lang="en-US" dirty="0">
                <a:cs typeface="Calibri"/>
              </a:rPr>
              <a:t> </a:t>
            </a:r>
            <a:r>
              <a:rPr lang="en-US" dirty="0" err="1">
                <a:cs typeface="Calibri"/>
              </a:rPr>
              <a:t>jaar</a:t>
            </a:r>
            <a:r>
              <a:rPr lang="en-US" dirty="0">
                <a:cs typeface="Calibri"/>
              </a:rPr>
              <a:t>. We </a:t>
            </a:r>
            <a:r>
              <a:rPr lang="en-US" dirty="0" err="1">
                <a:cs typeface="Calibri"/>
              </a:rPr>
              <a:t>namen</a:t>
            </a:r>
            <a:r>
              <a:rPr lang="en-US" dirty="0">
                <a:cs typeface="Calibri"/>
              </a:rPr>
              <a:t> </a:t>
            </a:r>
            <a:r>
              <a:rPr lang="en-US" dirty="0" err="1">
                <a:cs typeface="Calibri"/>
              </a:rPr>
              <a:t>namelijk</a:t>
            </a:r>
            <a:r>
              <a:rPr lang="en-US" dirty="0">
                <a:cs typeface="Calibri"/>
              </a:rPr>
              <a:t> </a:t>
            </a:r>
            <a:r>
              <a:rPr lang="en-US" dirty="0" err="1">
                <a:cs typeface="Calibri"/>
              </a:rPr>
              <a:t>deel</a:t>
            </a:r>
            <a:r>
              <a:rPr lang="en-US" dirty="0">
                <a:cs typeface="Calibri"/>
              </a:rPr>
              <a:t> </a:t>
            </a:r>
            <a:r>
              <a:rPr lang="en-US" dirty="0" err="1">
                <a:cs typeface="Calibri"/>
              </a:rPr>
              <a:t>aan</a:t>
            </a:r>
            <a:r>
              <a:rPr lang="en-US" dirty="0">
                <a:cs typeface="Calibri"/>
              </a:rPr>
              <a:t> JEZ, de </a:t>
            </a:r>
            <a:r>
              <a:rPr lang="en-US" dirty="0" err="1">
                <a:cs typeface="Calibri"/>
              </a:rPr>
              <a:t>opvolger</a:t>
            </a:r>
            <a:r>
              <a:rPr lang="en-US" dirty="0">
                <a:cs typeface="Calibri"/>
              </a:rPr>
              <a:t> van rode </a:t>
            </a:r>
            <a:r>
              <a:rPr lang="en-US" dirty="0" err="1">
                <a:cs typeface="Calibri"/>
              </a:rPr>
              <a:t>neuzen</a:t>
            </a:r>
            <a:r>
              <a:rPr lang="en-US" dirty="0">
                <a:cs typeface="Calibri"/>
              </a:rPr>
              <a:t> </a:t>
            </a:r>
            <a:r>
              <a:rPr lang="en-US" dirty="0" err="1">
                <a:cs typeface="Calibri"/>
              </a:rPr>
              <a:t>en</a:t>
            </a:r>
            <a:r>
              <a:rPr lang="en-US" dirty="0">
                <a:cs typeface="Calibri"/>
              </a:rPr>
              <a:t> het </a:t>
            </a:r>
            <a:r>
              <a:rPr lang="en-US" dirty="0" err="1">
                <a:cs typeface="Calibri"/>
              </a:rPr>
              <a:t>nieuwe</a:t>
            </a:r>
            <a:r>
              <a:rPr lang="en-US" dirty="0">
                <a:cs typeface="Calibri"/>
              </a:rPr>
              <a:t> </a:t>
            </a:r>
            <a:r>
              <a:rPr lang="en-US" dirty="0" err="1">
                <a:cs typeface="Calibri"/>
              </a:rPr>
              <a:t>jongerencolectief</a:t>
            </a:r>
            <a:r>
              <a:rPr lang="en-US" dirty="0">
                <a:cs typeface="Calibri"/>
              </a:rPr>
              <a:t> van </a:t>
            </a:r>
            <a:r>
              <a:rPr lang="en-US" dirty="0" err="1">
                <a:cs typeface="Calibri"/>
              </a:rPr>
              <a:t>onder</a:t>
            </a:r>
            <a:r>
              <a:rPr lang="en-US" dirty="0">
                <a:cs typeface="Calibri"/>
              </a:rPr>
              <a:t> </a:t>
            </a:r>
            <a:r>
              <a:rPr lang="en-US" dirty="0" err="1">
                <a:cs typeface="Calibri"/>
              </a:rPr>
              <a:t>andere</a:t>
            </a:r>
            <a:r>
              <a:rPr lang="en-US" dirty="0">
                <a:cs typeface="Calibri"/>
              </a:rPr>
              <a:t> </a:t>
            </a:r>
            <a:r>
              <a:rPr lang="en-US" dirty="0" err="1">
                <a:cs typeface="Calibri"/>
              </a:rPr>
              <a:t>Qmusic</a:t>
            </a:r>
            <a:r>
              <a:rPr lang="en-US" dirty="0">
                <a:cs typeface="Calibri"/>
              </a:rPr>
              <a:t> </a:t>
            </a:r>
            <a:r>
              <a:rPr lang="en-US" dirty="0" err="1">
                <a:cs typeface="Calibri"/>
              </a:rPr>
              <a:t>en</a:t>
            </a:r>
            <a:r>
              <a:rPr lang="en-US" dirty="0">
                <a:cs typeface="Calibri"/>
              </a:rPr>
              <a:t> VTM. </a:t>
            </a:r>
            <a:br>
              <a:rPr lang="en-US" dirty="0">
                <a:ea typeface="Calibri"/>
                <a:cs typeface="+mn-lt"/>
              </a:rPr>
            </a:br>
            <a:r>
              <a:rPr lang="en-US" dirty="0">
                <a:ea typeface="Calibri"/>
                <a:cs typeface="+mn-lt"/>
              </a:rPr>
              <a:t>Veel van </a:t>
            </a:r>
            <a:r>
              <a:rPr lang="en-US" dirty="0" err="1">
                <a:ea typeface="Calibri"/>
                <a:cs typeface="+mn-lt"/>
              </a:rPr>
              <a:t>onze</a:t>
            </a:r>
            <a:r>
              <a:rPr lang="en-US" dirty="0">
                <a:ea typeface="Calibri"/>
                <a:cs typeface="+mn-lt"/>
              </a:rPr>
              <a:t> </a:t>
            </a:r>
            <a:r>
              <a:rPr lang="en-US" dirty="0" err="1">
                <a:ea typeface="Calibri"/>
                <a:cs typeface="+mn-lt"/>
              </a:rPr>
              <a:t>gasten</a:t>
            </a:r>
            <a:r>
              <a:rPr lang="en-US" dirty="0">
                <a:ea typeface="Calibri"/>
                <a:cs typeface="+mn-lt"/>
              </a:rPr>
              <a:t> </a:t>
            </a:r>
            <a:r>
              <a:rPr lang="en-US" dirty="0" err="1">
                <a:ea typeface="Calibri"/>
                <a:cs typeface="+mn-lt"/>
              </a:rPr>
              <a:t>komen</a:t>
            </a:r>
            <a:r>
              <a:rPr lang="en-US" dirty="0">
                <a:ea typeface="Calibri"/>
                <a:cs typeface="+mn-lt"/>
              </a:rPr>
              <a:t> </a:t>
            </a:r>
            <a:r>
              <a:rPr lang="en-US" dirty="0" err="1">
                <a:ea typeface="Calibri"/>
                <a:cs typeface="+mn-lt"/>
              </a:rPr>
              <a:t>uit</a:t>
            </a:r>
            <a:r>
              <a:rPr lang="en-US" dirty="0">
                <a:ea typeface="Calibri"/>
                <a:cs typeface="+mn-lt"/>
              </a:rPr>
              <a:t> </a:t>
            </a:r>
            <a:r>
              <a:rPr lang="en-US" dirty="0" err="1">
                <a:ea typeface="Calibri"/>
                <a:cs typeface="+mn-lt"/>
              </a:rPr>
              <a:t>een</a:t>
            </a:r>
            <a:r>
              <a:rPr lang="en-US" dirty="0">
                <a:ea typeface="Calibri"/>
                <a:cs typeface="+mn-lt"/>
              </a:rPr>
              <a:t> </a:t>
            </a:r>
            <a:r>
              <a:rPr lang="en-US" dirty="0" err="1">
                <a:ea typeface="Calibri"/>
                <a:cs typeface="+mn-lt"/>
              </a:rPr>
              <a:t>moeilijke</a:t>
            </a:r>
            <a:r>
              <a:rPr lang="en-US" dirty="0">
                <a:ea typeface="Calibri"/>
                <a:cs typeface="+mn-lt"/>
              </a:rPr>
              <a:t> </a:t>
            </a:r>
            <a:r>
              <a:rPr lang="en-US" dirty="0" err="1">
                <a:ea typeface="Calibri"/>
                <a:cs typeface="+mn-lt"/>
              </a:rPr>
              <a:t>thuissituatie</a:t>
            </a:r>
            <a:r>
              <a:rPr lang="en-US" dirty="0">
                <a:ea typeface="Calibri"/>
                <a:cs typeface="+mn-lt"/>
              </a:rPr>
              <a:t> </a:t>
            </a:r>
            <a:r>
              <a:rPr lang="en-US" dirty="0" err="1">
                <a:ea typeface="Calibri"/>
                <a:cs typeface="+mn-lt"/>
              </a:rPr>
              <a:t>en</a:t>
            </a:r>
            <a:r>
              <a:rPr lang="en-US" dirty="0">
                <a:ea typeface="Calibri"/>
                <a:cs typeface="+mn-lt"/>
              </a:rPr>
              <a:t> </a:t>
            </a:r>
            <a:r>
              <a:rPr lang="en-US" dirty="0" err="1">
                <a:ea typeface="Calibri"/>
                <a:cs typeface="+mn-lt"/>
              </a:rPr>
              <a:t>hebben</a:t>
            </a:r>
            <a:r>
              <a:rPr lang="en-US" dirty="0">
                <a:ea typeface="Calibri"/>
                <a:cs typeface="+mn-lt"/>
              </a:rPr>
              <a:t> </a:t>
            </a:r>
            <a:r>
              <a:rPr lang="en-US" dirty="0" err="1">
                <a:ea typeface="Calibri"/>
                <a:cs typeface="+mn-lt"/>
              </a:rPr>
              <a:t>omwille</a:t>
            </a:r>
            <a:r>
              <a:rPr lang="en-US" dirty="0">
                <a:ea typeface="Calibri"/>
                <a:cs typeface="+mn-lt"/>
              </a:rPr>
              <a:t> van </a:t>
            </a:r>
            <a:r>
              <a:rPr lang="en-US" dirty="0" err="1">
                <a:ea typeface="Calibri"/>
                <a:cs typeface="+mn-lt"/>
              </a:rPr>
              <a:t>hun</a:t>
            </a:r>
            <a:r>
              <a:rPr lang="en-US" dirty="0">
                <a:ea typeface="Calibri"/>
                <a:cs typeface="+mn-lt"/>
              </a:rPr>
              <a:t> </a:t>
            </a:r>
            <a:r>
              <a:rPr lang="en-US" dirty="0" err="1">
                <a:ea typeface="Calibri"/>
                <a:cs typeface="+mn-lt"/>
              </a:rPr>
              <a:t>vaak</a:t>
            </a:r>
            <a:r>
              <a:rPr lang="en-US" dirty="0">
                <a:ea typeface="Calibri"/>
                <a:cs typeface="+mn-lt"/>
              </a:rPr>
              <a:t> </a:t>
            </a:r>
            <a:r>
              <a:rPr lang="en-US" dirty="0" err="1">
                <a:ea typeface="Calibri"/>
                <a:cs typeface="+mn-lt"/>
              </a:rPr>
              <a:t>complexe</a:t>
            </a:r>
            <a:r>
              <a:rPr lang="en-US" dirty="0">
                <a:ea typeface="Calibri"/>
                <a:cs typeface="+mn-lt"/>
              </a:rPr>
              <a:t> </a:t>
            </a:r>
            <a:r>
              <a:rPr lang="en-US" dirty="0" err="1">
                <a:ea typeface="Calibri"/>
                <a:cs typeface="+mn-lt"/>
              </a:rPr>
              <a:t>verleden</a:t>
            </a:r>
            <a:r>
              <a:rPr lang="en-US" dirty="0">
                <a:ea typeface="Calibri"/>
                <a:cs typeface="+mn-lt"/>
              </a:rPr>
              <a:t> </a:t>
            </a:r>
            <a:r>
              <a:rPr lang="en-US" dirty="0" err="1">
                <a:ea typeface="Calibri"/>
                <a:cs typeface="+mn-lt"/>
              </a:rPr>
              <a:t>en</a:t>
            </a:r>
            <a:r>
              <a:rPr lang="en-US" dirty="0">
                <a:ea typeface="Calibri"/>
                <a:cs typeface="+mn-lt"/>
              </a:rPr>
              <a:t>/of </a:t>
            </a:r>
            <a:r>
              <a:rPr lang="en-US" dirty="0" err="1">
                <a:ea typeface="Calibri"/>
                <a:cs typeface="+mn-lt"/>
              </a:rPr>
              <a:t>beperking</a:t>
            </a:r>
            <a:r>
              <a:rPr lang="en-US" dirty="0">
                <a:ea typeface="Calibri"/>
                <a:cs typeface="+mn-lt"/>
              </a:rPr>
              <a:t> </a:t>
            </a:r>
            <a:r>
              <a:rPr lang="en-US" dirty="0" err="1">
                <a:ea typeface="Calibri"/>
                <a:cs typeface="+mn-lt"/>
              </a:rPr>
              <a:t>een</a:t>
            </a:r>
            <a:r>
              <a:rPr lang="en-US" dirty="0">
                <a:ea typeface="Calibri"/>
                <a:cs typeface="+mn-lt"/>
              </a:rPr>
              <a:t> idee van </a:t>
            </a:r>
            <a:r>
              <a:rPr lang="en-US" dirty="0" err="1">
                <a:ea typeface="Calibri"/>
                <a:cs typeface="+mn-lt"/>
              </a:rPr>
              <a:t>zichzelf</a:t>
            </a:r>
            <a:r>
              <a:rPr lang="en-US" dirty="0">
                <a:ea typeface="Calibri"/>
                <a:cs typeface="+mn-lt"/>
              </a:rPr>
              <a:t> van </a:t>
            </a:r>
            <a:r>
              <a:rPr lang="en-US" dirty="0" err="1">
                <a:ea typeface="Calibri"/>
                <a:cs typeface="+mn-lt"/>
              </a:rPr>
              <a:t>niet</a:t>
            </a:r>
            <a:r>
              <a:rPr lang="en-US" dirty="0">
                <a:ea typeface="Calibri"/>
                <a:cs typeface="+mn-lt"/>
              </a:rPr>
              <a:t> </a:t>
            </a:r>
            <a:r>
              <a:rPr lang="en-US" dirty="0" err="1">
                <a:ea typeface="Calibri"/>
                <a:cs typeface="+mn-lt"/>
              </a:rPr>
              <a:t>veel</a:t>
            </a:r>
            <a:r>
              <a:rPr lang="en-US" dirty="0">
                <a:ea typeface="Calibri"/>
                <a:cs typeface="+mn-lt"/>
              </a:rPr>
              <a:t> </a:t>
            </a:r>
            <a:r>
              <a:rPr lang="en-US" dirty="0" err="1">
                <a:ea typeface="Calibri"/>
                <a:cs typeface="+mn-lt"/>
              </a:rPr>
              <a:t>waard</a:t>
            </a:r>
            <a:r>
              <a:rPr lang="en-US" dirty="0">
                <a:ea typeface="Calibri"/>
                <a:cs typeface="+mn-lt"/>
              </a:rPr>
              <a:t> </a:t>
            </a:r>
            <a:r>
              <a:rPr lang="en-US" dirty="0" err="1">
                <a:ea typeface="Calibri"/>
                <a:cs typeface="+mn-lt"/>
              </a:rPr>
              <a:t>te</a:t>
            </a:r>
            <a:r>
              <a:rPr lang="en-US" dirty="0">
                <a:ea typeface="Calibri"/>
                <a:cs typeface="+mn-lt"/>
              </a:rPr>
              <a:t> </a:t>
            </a:r>
            <a:r>
              <a:rPr lang="en-US" dirty="0" err="1">
                <a:ea typeface="Calibri"/>
                <a:cs typeface="+mn-lt"/>
              </a:rPr>
              <a:t>zijn</a:t>
            </a:r>
            <a:r>
              <a:rPr lang="en-US" dirty="0">
                <a:ea typeface="Calibri"/>
                <a:cs typeface="+mn-lt"/>
              </a:rPr>
              <a:t> of het idee </a:t>
            </a:r>
            <a:r>
              <a:rPr lang="en-US" dirty="0" err="1">
                <a:ea typeface="Calibri"/>
                <a:cs typeface="+mn-lt"/>
              </a:rPr>
              <a:t>dat</a:t>
            </a:r>
            <a:r>
              <a:rPr lang="en-US" dirty="0">
                <a:ea typeface="Calibri"/>
                <a:cs typeface="+mn-lt"/>
              </a:rPr>
              <a:t> </a:t>
            </a:r>
            <a:r>
              <a:rPr lang="en-US" dirty="0" err="1">
                <a:ea typeface="Calibri"/>
                <a:cs typeface="+mn-lt"/>
              </a:rPr>
              <a:t>anderen</a:t>
            </a:r>
            <a:r>
              <a:rPr lang="en-US" dirty="0">
                <a:ea typeface="Calibri"/>
                <a:cs typeface="+mn-lt"/>
              </a:rPr>
              <a:t> er </a:t>
            </a:r>
            <a:r>
              <a:rPr lang="en-US" dirty="0" err="1">
                <a:ea typeface="Calibri"/>
                <a:cs typeface="+mn-lt"/>
              </a:rPr>
              <a:t>niet</a:t>
            </a:r>
            <a:r>
              <a:rPr lang="en-US" dirty="0">
                <a:ea typeface="Calibri"/>
                <a:cs typeface="+mn-lt"/>
              </a:rPr>
              <a:t> </a:t>
            </a:r>
            <a:r>
              <a:rPr lang="en-US" dirty="0" err="1">
                <a:ea typeface="Calibri"/>
                <a:cs typeface="+mn-lt"/>
              </a:rPr>
              <a:t>voor</a:t>
            </a:r>
            <a:r>
              <a:rPr lang="en-US" dirty="0">
                <a:ea typeface="Calibri"/>
                <a:cs typeface="+mn-lt"/>
              </a:rPr>
              <a:t> hen </a:t>
            </a:r>
            <a:r>
              <a:rPr lang="en-US" dirty="0" err="1">
                <a:ea typeface="Calibri"/>
                <a:cs typeface="+mn-lt"/>
              </a:rPr>
              <a:t>gaan</a:t>
            </a:r>
            <a:r>
              <a:rPr lang="en-US" dirty="0">
                <a:ea typeface="Calibri"/>
                <a:cs typeface="+mn-lt"/>
              </a:rPr>
              <a:t> </a:t>
            </a:r>
            <a:r>
              <a:rPr lang="en-US" dirty="0" err="1">
                <a:ea typeface="Calibri"/>
                <a:cs typeface="+mn-lt"/>
              </a:rPr>
              <a:t>zijn</a:t>
            </a:r>
            <a:r>
              <a:rPr lang="en-US" dirty="0">
                <a:ea typeface="Calibri"/>
                <a:cs typeface="+mn-lt"/>
              </a:rPr>
              <a:t> </a:t>
            </a:r>
            <a:r>
              <a:rPr lang="en-US" dirty="0" err="1">
                <a:ea typeface="Calibri"/>
                <a:cs typeface="+mn-lt"/>
              </a:rPr>
              <a:t>zoals</a:t>
            </a:r>
            <a:r>
              <a:rPr lang="en-US" dirty="0">
                <a:ea typeface="Calibri"/>
                <a:cs typeface="+mn-lt"/>
              </a:rPr>
              <a:t> ze </a:t>
            </a:r>
            <a:r>
              <a:rPr lang="en-US" dirty="0" err="1">
                <a:ea typeface="Calibri"/>
                <a:cs typeface="+mn-lt"/>
              </a:rPr>
              <a:t>dit</a:t>
            </a:r>
            <a:r>
              <a:rPr lang="en-US" dirty="0">
                <a:ea typeface="Calibri"/>
                <a:cs typeface="+mn-lt"/>
              </a:rPr>
              <a:t> </a:t>
            </a:r>
            <a:r>
              <a:rPr lang="en-US" dirty="0" err="1">
                <a:ea typeface="Calibri"/>
                <a:cs typeface="+mn-lt"/>
              </a:rPr>
              <a:t>nodig</a:t>
            </a:r>
            <a:r>
              <a:rPr lang="en-US" dirty="0">
                <a:ea typeface="Calibri"/>
                <a:cs typeface="+mn-lt"/>
              </a:rPr>
              <a:t> </a:t>
            </a:r>
            <a:r>
              <a:rPr lang="en-US" dirty="0" err="1">
                <a:ea typeface="Calibri"/>
                <a:cs typeface="+mn-lt"/>
              </a:rPr>
              <a:t>hebben</a:t>
            </a:r>
            <a:r>
              <a:rPr lang="en-US" dirty="0">
                <a:ea typeface="Calibri"/>
                <a:cs typeface="+mn-lt"/>
              </a:rPr>
              <a:t>. </a:t>
            </a:r>
            <a:r>
              <a:rPr lang="en-US" dirty="0"/>
              <a:t>Twee van de </a:t>
            </a:r>
            <a:r>
              <a:rPr lang="en-US" dirty="0" err="1"/>
              <a:t>grootste</a:t>
            </a:r>
            <a:r>
              <a:rPr lang="en-US" dirty="0"/>
              <a:t> </a:t>
            </a:r>
            <a:r>
              <a:rPr lang="en-US" dirty="0" err="1"/>
              <a:t>factoren</a:t>
            </a:r>
            <a:r>
              <a:rPr lang="en-US" dirty="0"/>
              <a:t> die </a:t>
            </a:r>
            <a:r>
              <a:rPr lang="en-US" dirty="0" err="1"/>
              <a:t>bepalen</a:t>
            </a:r>
            <a:r>
              <a:rPr lang="en-US" dirty="0"/>
              <a:t> of </a:t>
            </a:r>
            <a:r>
              <a:rPr lang="en-US" dirty="0" err="1"/>
              <a:t>kinderen</a:t>
            </a:r>
            <a:r>
              <a:rPr lang="en-US" dirty="0"/>
              <a:t> </a:t>
            </a:r>
            <a:r>
              <a:rPr lang="en-US" dirty="0" err="1"/>
              <a:t>en</a:t>
            </a:r>
            <a:r>
              <a:rPr lang="en-US" dirty="0"/>
              <a:t> </a:t>
            </a:r>
            <a:r>
              <a:rPr lang="en-US" dirty="0" err="1"/>
              <a:t>jongeren</a:t>
            </a:r>
            <a:r>
              <a:rPr lang="en-US" dirty="0"/>
              <a:t> </a:t>
            </a:r>
            <a:r>
              <a:rPr lang="en-US" dirty="0" err="1"/>
              <a:t>een</a:t>
            </a:r>
            <a:r>
              <a:rPr lang="en-US" dirty="0"/>
              <a:t> </a:t>
            </a:r>
            <a:r>
              <a:rPr lang="en-US" dirty="0" err="1"/>
              <a:t>positieve</a:t>
            </a:r>
            <a:r>
              <a:rPr lang="en-US" dirty="0"/>
              <a:t> </a:t>
            </a:r>
            <a:r>
              <a:rPr lang="en-US" dirty="0" err="1"/>
              <a:t>ontwikkeling</a:t>
            </a:r>
            <a:r>
              <a:rPr lang="en-US" dirty="0"/>
              <a:t> </a:t>
            </a:r>
            <a:r>
              <a:rPr lang="en-US" dirty="0" err="1"/>
              <a:t>doormaken</a:t>
            </a:r>
            <a:r>
              <a:rPr lang="en-US" dirty="0"/>
              <a:t> </a:t>
            </a:r>
            <a:r>
              <a:rPr lang="en-US" dirty="0" err="1"/>
              <a:t>ondanks</a:t>
            </a:r>
            <a:r>
              <a:rPr lang="en-US" dirty="0"/>
              <a:t> de </a:t>
            </a:r>
            <a:r>
              <a:rPr lang="en-US" dirty="0" err="1"/>
              <a:t>vele</a:t>
            </a:r>
            <a:r>
              <a:rPr lang="en-US" dirty="0"/>
              <a:t> </a:t>
            </a:r>
            <a:r>
              <a:rPr lang="en-US" dirty="0" err="1"/>
              <a:t>tegenslagen</a:t>
            </a:r>
            <a:r>
              <a:rPr lang="en-US" dirty="0"/>
              <a:t> die ze </a:t>
            </a:r>
            <a:r>
              <a:rPr lang="en-US" dirty="0" err="1"/>
              <a:t>meemaken</a:t>
            </a:r>
            <a:r>
              <a:rPr lang="en-US" dirty="0"/>
              <a:t>, </a:t>
            </a:r>
            <a:r>
              <a:rPr lang="en-US" dirty="0" err="1"/>
              <a:t>zijn</a:t>
            </a:r>
            <a:r>
              <a:rPr lang="en-US" dirty="0"/>
              <a:t> </a:t>
            </a:r>
            <a:r>
              <a:rPr lang="en-US" dirty="0" err="1"/>
              <a:t>een</a:t>
            </a:r>
            <a:r>
              <a:rPr lang="en-US" dirty="0"/>
              <a:t> </a:t>
            </a:r>
            <a:r>
              <a:rPr lang="en-US" dirty="0" err="1"/>
              <a:t>positief</a:t>
            </a:r>
            <a:r>
              <a:rPr lang="en-US" dirty="0"/>
              <a:t> </a:t>
            </a:r>
            <a:r>
              <a:rPr lang="en-US" dirty="0" err="1"/>
              <a:t>zelfbeeld</a:t>
            </a:r>
            <a:r>
              <a:rPr lang="en-US" dirty="0"/>
              <a:t> </a:t>
            </a:r>
            <a:r>
              <a:rPr lang="en-US" dirty="0" err="1"/>
              <a:t>en</a:t>
            </a:r>
            <a:r>
              <a:rPr lang="en-US" dirty="0"/>
              <a:t> </a:t>
            </a:r>
            <a:r>
              <a:rPr lang="en-US" dirty="0" err="1"/>
              <a:t>een</a:t>
            </a:r>
            <a:r>
              <a:rPr lang="en-US" dirty="0"/>
              <a:t> </a:t>
            </a:r>
            <a:r>
              <a:rPr lang="en-US" dirty="0" err="1"/>
              <a:t>goede</a:t>
            </a:r>
            <a:r>
              <a:rPr lang="en-US" dirty="0"/>
              <a:t> </a:t>
            </a:r>
            <a:r>
              <a:rPr lang="en-US" dirty="0" err="1"/>
              <a:t>relatie</a:t>
            </a:r>
            <a:r>
              <a:rPr lang="en-US" dirty="0"/>
              <a:t> met </a:t>
            </a:r>
            <a:r>
              <a:rPr lang="en-US" dirty="0" err="1"/>
              <a:t>zorgfiguren</a:t>
            </a:r>
            <a:r>
              <a:rPr lang="en-US" dirty="0"/>
              <a:t> </a:t>
            </a:r>
            <a:r>
              <a:rPr lang="en-US" dirty="0" err="1"/>
              <a:t>en</a:t>
            </a:r>
            <a:r>
              <a:rPr lang="en-US" dirty="0"/>
              <a:t> </a:t>
            </a:r>
            <a:r>
              <a:rPr lang="en-US" dirty="0" err="1"/>
              <a:t>hun</a:t>
            </a:r>
            <a:r>
              <a:rPr lang="en-US" dirty="0"/>
              <a:t> </a:t>
            </a:r>
            <a:r>
              <a:rPr lang="en-US" dirty="0" err="1"/>
              <a:t>ruimere</a:t>
            </a:r>
            <a:r>
              <a:rPr lang="en-US" dirty="0"/>
              <a:t> </a:t>
            </a:r>
            <a:r>
              <a:rPr lang="en-US" dirty="0" err="1"/>
              <a:t>omgeving</a:t>
            </a:r>
            <a:r>
              <a:rPr lang="en-US" dirty="0"/>
              <a:t>. </a:t>
            </a:r>
            <a:endParaRPr lang="en-US"/>
          </a:p>
          <a:p>
            <a:br>
              <a:rPr lang="en-US" dirty="0">
                <a:cs typeface="+mn-lt"/>
              </a:rPr>
            </a:br>
            <a:r>
              <a:rPr lang="en-US" dirty="0">
                <a:ea typeface="Calibri"/>
                <a:cs typeface="Calibri"/>
              </a:rPr>
              <a:t>Door </a:t>
            </a:r>
            <a:r>
              <a:rPr lang="en-US" dirty="0" err="1">
                <a:ea typeface="Calibri"/>
                <a:cs typeface="Calibri"/>
              </a:rPr>
              <a:t>dit</a:t>
            </a:r>
            <a:r>
              <a:rPr lang="en-US" dirty="0">
                <a:ea typeface="Calibri"/>
                <a:cs typeface="Calibri"/>
              </a:rPr>
              <a:t> project </a:t>
            </a:r>
            <a:r>
              <a:rPr lang="en-US" dirty="0" err="1">
                <a:ea typeface="Calibri"/>
                <a:cs typeface="Calibri"/>
              </a:rPr>
              <a:t>kunnen</a:t>
            </a:r>
            <a:r>
              <a:rPr lang="en-US" dirty="0">
                <a:ea typeface="Calibri"/>
                <a:cs typeface="Calibri"/>
              </a:rPr>
              <a:t> we </a:t>
            </a:r>
            <a:r>
              <a:rPr lang="en-US" dirty="0" err="1">
                <a:ea typeface="Calibri"/>
                <a:cs typeface="Calibri"/>
              </a:rPr>
              <a:t>dit</a:t>
            </a:r>
            <a:r>
              <a:rPr lang="en-US" dirty="0">
                <a:ea typeface="Calibri"/>
                <a:cs typeface="Calibri"/>
              </a:rPr>
              <a:t> </a:t>
            </a:r>
            <a:r>
              <a:rPr lang="en-US" dirty="0" err="1">
                <a:ea typeface="Calibri"/>
                <a:cs typeface="Calibri"/>
              </a:rPr>
              <a:t>jaar</a:t>
            </a:r>
            <a:r>
              <a:rPr lang="en-US" dirty="0">
                <a:ea typeface="Calibri"/>
                <a:cs typeface="Calibri"/>
              </a:rPr>
              <a:t> </a:t>
            </a:r>
            <a:r>
              <a:rPr lang="en-US" dirty="0" err="1">
                <a:ea typeface="Calibri"/>
                <a:cs typeface="Calibri"/>
              </a:rPr>
              <a:t>een</a:t>
            </a:r>
            <a:r>
              <a:rPr lang="en-US" dirty="0">
                <a:ea typeface="Calibri"/>
                <a:cs typeface="Calibri"/>
              </a:rPr>
              <a:t> </a:t>
            </a:r>
            <a:r>
              <a:rPr lang="en-US" dirty="0" err="1">
                <a:ea typeface="Calibri"/>
                <a:cs typeface="Calibri"/>
              </a:rPr>
              <a:t>feestdag</a:t>
            </a:r>
            <a:r>
              <a:rPr lang="en-US" dirty="0">
                <a:ea typeface="Calibri"/>
                <a:cs typeface="Calibri"/>
              </a:rPr>
              <a:t> </a:t>
            </a:r>
            <a:r>
              <a:rPr lang="en-US" dirty="0" err="1">
                <a:ea typeface="Calibri"/>
                <a:cs typeface="Calibri"/>
              </a:rPr>
              <a:t>organiseren</a:t>
            </a:r>
            <a:r>
              <a:rPr lang="en-US" dirty="0">
                <a:ea typeface="Calibri"/>
                <a:cs typeface="Calibri"/>
              </a:rPr>
              <a:t>, in flower </a:t>
            </a:r>
            <a:r>
              <a:rPr lang="en-US" dirty="0" err="1">
                <a:ea typeface="Calibri"/>
                <a:cs typeface="Calibri"/>
              </a:rPr>
              <a:t>powerthema</a:t>
            </a:r>
            <a:r>
              <a:rPr lang="en-US" dirty="0">
                <a:ea typeface="Calibri"/>
                <a:cs typeface="Calibri"/>
              </a:rPr>
              <a:t>, </a:t>
            </a:r>
            <a:r>
              <a:rPr lang="en-US" dirty="0" err="1">
                <a:ea typeface="Calibri"/>
                <a:cs typeface="Calibri"/>
              </a:rPr>
              <a:t>waarbij</a:t>
            </a:r>
            <a:r>
              <a:rPr lang="en-US" dirty="0">
                <a:ea typeface="Calibri"/>
                <a:cs typeface="Calibri"/>
              </a:rPr>
              <a:t> we elk van </a:t>
            </a:r>
            <a:r>
              <a:rPr lang="en-US" dirty="0" err="1">
                <a:ea typeface="Calibri"/>
                <a:cs typeface="Calibri"/>
              </a:rPr>
              <a:t>onze</a:t>
            </a:r>
            <a:r>
              <a:rPr lang="en-US" dirty="0">
                <a:ea typeface="Calibri"/>
                <a:cs typeface="Calibri"/>
              </a:rPr>
              <a:t> </a:t>
            </a:r>
            <a:r>
              <a:rPr lang="en-US" dirty="0" err="1">
                <a:ea typeface="Calibri"/>
                <a:cs typeface="Calibri"/>
              </a:rPr>
              <a:t>jongeren</a:t>
            </a:r>
            <a:r>
              <a:rPr lang="en-US" dirty="0">
                <a:ea typeface="Calibri"/>
                <a:cs typeface="Calibri"/>
              </a:rPr>
              <a:t> in de </a:t>
            </a:r>
            <a:r>
              <a:rPr lang="en-US" dirty="0" err="1">
                <a:ea typeface="Calibri"/>
                <a:cs typeface="Calibri"/>
              </a:rPr>
              <a:t>bloemetjes</a:t>
            </a:r>
            <a:r>
              <a:rPr lang="en-US" dirty="0">
                <a:ea typeface="Calibri"/>
                <a:cs typeface="Calibri"/>
              </a:rPr>
              <a:t> </a:t>
            </a:r>
            <a:r>
              <a:rPr lang="en-US" dirty="0" err="1">
                <a:ea typeface="Calibri"/>
                <a:cs typeface="Calibri"/>
              </a:rPr>
              <a:t>zullen</a:t>
            </a:r>
            <a:r>
              <a:rPr lang="en-US" dirty="0">
                <a:ea typeface="Calibri"/>
                <a:cs typeface="Calibri"/>
              </a:rPr>
              <a:t> </a:t>
            </a:r>
            <a:r>
              <a:rPr lang="en-US" dirty="0" err="1">
                <a:ea typeface="Calibri"/>
                <a:cs typeface="Calibri"/>
              </a:rPr>
              <a:t>zetten</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hun</a:t>
            </a:r>
            <a:r>
              <a:rPr lang="en-US" dirty="0">
                <a:ea typeface="Calibri"/>
                <a:cs typeface="Calibri"/>
              </a:rPr>
              <a:t> </a:t>
            </a:r>
            <a:r>
              <a:rPr lang="en-US" dirty="0" err="1">
                <a:ea typeface="Calibri"/>
                <a:cs typeface="Calibri"/>
              </a:rPr>
              <a:t>eigenheid</a:t>
            </a:r>
            <a:r>
              <a:rPr lang="en-US" dirty="0">
                <a:ea typeface="Calibri"/>
                <a:cs typeface="Calibri"/>
              </a:rPr>
              <a:t> </a:t>
            </a:r>
            <a:r>
              <a:rPr lang="en-US" dirty="0" err="1">
                <a:ea typeface="Calibri"/>
                <a:cs typeface="Calibri"/>
              </a:rPr>
              <a:t>zullen</a:t>
            </a:r>
            <a:r>
              <a:rPr lang="en-US" dirty="0">
                <a:ea typeface="Calibri"/>
                <a:cs typeface="Calibri"/>
              </a:rPr>
              <a:t> </a:t>
            </a:r>
            <a:r>
              <a:rPr lang="en-US" dirty="0" err="1">
                <a:ea typeface="Calibri"/>
                <a:cs typeface="Calibri"/>
              </a:rPr>
              <a:t>vieren</a:t>
            </a:r>
            <a:r>
              <a:rPr lang="en-US" dirty="0">
                <a:ea typeface="Calibri"/>
                <a:cs typeface="Calibri"/>
              </a:rPr>
              <a:t> </a:t>
            </a:r>
            <a:r>
              <a:rPr lang="en-US" dirty="0" err="1">
                <a:ea typeface="Calibri"/>
                <a:cs typeface="Calibri"/>
              </a:rPr>
              <a:t>samen</a:t>
            </a:r>
            <a:r>
              <a:rPr lang="en-US" dirty="0">
                <a:ea typeface="Calibri"/>
                <a:cs typeface="Calibri"/>
              </a:rPr>
              <a:t> met </a:t>
            </a:r>
            <a:r>
              <a:rPr lang="en-US" dirty="0" err="1">
                <a:ea typeface="Calibri"/>
                <a:cs typeface="Calibri"/>
              </a:rPr>
              <a:t>iemand</a:t>
            </a:r>
            <a:r>
              <a:rPr lang="en-US" dirty="0">
                <a:ea typeface="Calibri"/>
                <a:cs typeface="Calibri"/>
              </a:rPr>
              <a:t> </a:t>
            </a:r>
            <a:r>
              <a:rPr lang="en-US" dirty="0" err="1">
                <a:ea typeface="Calibri"/>
                <a:cs typeface="Calibri"/>
              </a:rPr>
              <a:t>uit</a:t>
            </a:r>
            <a:r>
              <a:rPr lang="en-US" dirty="0">
                <a:ea typeface="Calibri"/>
                <a:cs typeface="Calibri"/>
              </a:rPr>
              <a:t> </a:t>
            </a:r>
            <a:r>
              <a:rPr lang="en-US" dirty="0" err="1">
                <a:ea typeface="Calibri"/>
                <a:cs typeface="Calibri"/>
              </a:rPr>
              <a:t>hun</a:t>
            </a:r>
            <a:r>
              <a:rPr lang="en-US" dirty="0">
                <a:ea typeface="Calibri"/>
                <a:cs typeface="Calibri"/>
              </a:rPr>
              <a:t> context. </a:t>
            </a:r>
          </a:p>
          <a:p>
            <a:endParaRPr lang="en-US" dirty="0">
              <a:ea typeface="Calibri"/>
              <a:cs typeface="Calibri"/>
            </a:endParaRPr>
          </a:p>
          <a:p>
            <a:r>
              <a:rPr lang="en-US" dirty="0">
                <a:ea typeface="Calibri"/>
                <a:cs typeface="Calibri"/>
              </a:rPr>
              <a:t>Maar </a:t>
            </a:r>
            <a:r>
              <a:rPr lang="en-US" dirty="0" err="1">
                <a:ea typeface="Calibri"/>
                <a:cs typeface="Calibri"/>
              </a:rPr>
              <a:t>zoals</a:t>
            </a:r>
            <a:r>
              <a:rPr lang="en-US" dirty="0">
                <a:ea typeface="Calibri"/>
                <a:cs typeface="Calibri"/>
              </a:rPr>
              <a:t> </a:t>
            </a:r>
            <a:r>
              <a:rPr lang="en-US" dirty="0" err="1">
                <a:ea typeface="Calibri"/>
                <a:cs typeface="Calibri"/>
              </a:rPr>
              <a:t>jullie</a:t>
            </a:r>
            <a:r>
              <a:rPr lang="en-US" dirty="0">
                <a:ea typeface="Calibri"/>
                <a:cs typeface="Calibri"/>
              </a:rPr>
              <a:t> </a:t>
            </a:r>
            <a:r>
              <a:rPr lang="en-US" dirty="0" err="1">
                <a:ea typeface="Calibri"/>
                <a:cs typeface="Calibri"/>
              </a:rPr>
              <a:t>ook</a:t>
            </a:r>
            <a:r>
              <a:rPr lang="en-US" dirty="0">
                <a:ea typeface="Calibri"/>
                <a:cs typeface="Calibri"/>
              </a:rPr>
              <a:t> al in het </a:t>
            </a:r>
            <a:r>
              <a:rPr lang="en-US" dirty="0" err="1">
                <a:ea typeface="Calibri"/>
                <a:cs typeface="Calibri"/>
              </a:rPr>
              <a:t>filmfragment</a:t>
            </a:r>
            <a:r>
              <a:rPr lang="en-US" dirty="0">
                <a:ea typeface="Calibri"/>
                <a:cs typeface="Calibri"/>
              </a:rPr>
              <a:t> </a:t>
            </a:r>
            <a:r>
              <a:rPr lang="en-US" dirty="0" err="1">
                <a:ea typeface="Calibri"/>
                <a:cs typeface="Calibri"/>
              </a:rPr>
              <a:t>zagen</a:t>
            </a:r>
            <a:r>
              <a:rPr lang="en-US" dirty="0">
                <a:ea typeface="Calibri"/>
                <a:cs typeface="Calibri"/>
              </a:rPr>
              <a:t> </a:t>
            </a:r>
            <a:r>
              <a:rPr lang="en-US" dirty="0" err="1">
                <a:ea typeface="Calibri"/>
                <a:cs typeface="Calibri"/>
              </a:rPr>
              <a:t>streven</a:t>
            </a:r>
            <a:r>
              <a:rPr lang="en-US" dirty="0">
                <a:ea typeface="Calibri"/>
                <a:cs typeface="Calibri"/>
              </a:rPr>
              <a:t> we er elk </a:t>
            </a:r>
            <a:r>
              <a:rPr lang="en-US" dirty="0" err="1">
                <a:ea typeface="Calibri"/>
                <a:cs typeface="Calibri"/>
              </a:rPr>
              <a:t>kamp</a:t>
            </a:r>
            <a:r>
              <a:rPr lang="en-US" dirty="0">
                <a:ea typeface="Calibri"/>
                <a:cs typeface="Calibri"/>
              </a:rPr>
              <a:t> </a:t>
            </a:r>
            <a:r>
              <a:rPr lang="en-US" dirty="0" err="1">
                <a:ea typeface="Calibri"/>
                <a:cs typeface="Calibri"/>
              </a:rPr>
              <a:t>opnieuw</a:t>
            </a:r>
            <a:r>
              <a:rPr lang="en-US" dirty="0">
                <a:ea typeface="Calibri"/>
                <a:cs typeface="Calibri"/>
              </a:rPr>
              <a:t> </a:t>
            </a:r>
            <a:r>
              <a:rPr lang="en-US" dirty="0" err="1">
                <a:ea typeface="Calibri"/>
                <a:cs typeface="Calibri"/>
              </a:rPr>
              <a:t>naar</a:t>
            </a:r>
            <a:r>
              <a:rPr lang="en-US" dirty="0">
                <a:ea typeface="Calibri"/>
                <a:cs typeface="Calibri"/>
              </a:rPr>
              <a:t> het </a:t>
            </a:r>
            <a:r>
              <a:rPr lang="en-US" dirty="0" err="1">
                <a:ea typeface="Calibri"/>
                <a:cs typeface="Calibri"/>
              </a:rPr>
              <a:t>zelfbeeld</a:t>
            </a:r>
            <a:r>
              <a:rPr lang="en-US" dirty="0">
                <a:ea typeface="Calibri"/>
                <a:cs typeface="Calibri"/>
              </a:rPr>
              <a:t> van </a:t>
            </a:r>
            <a:r>
              <a:rPr lang="en-US" dirty="0" err="1">
                <a:ea typeface="Calibri"/>
                <a:cs typeface="Calibri"/>
              </a:rPr>
              <a:t>onze</a:t>
            </a:r>
            <a:r>
              <a:rPr lang="en-US" dirty="0">
                <a:ea typeface="Calibri"/>
                <a:cs typeface="Calibri"/>
              </a:rPr>
              <a:t> </a:t>
            </a:r>
            <a:r>
              <a:rPr lang="en-US" dirty="0" err="1">
                <a:ea typeface="Calibri"/>
                <a:cs typeface="Calibri"/>
              </a:rPr>
              <a:t>jongeren</a:t>
            </a:r>
            <a:r>
              <a:rPr lang="en-US" dirty="0">
                <a:ea typeface="Calibri"/>
                <a:cs typeface="Calibri"/>
              </a:rPr>
              <a:t> </a:t>
            </a:r>
            <a:r>
              <a:rPr lang="en-US" dirty="0" err="1">
                <a:ea typeface="Calibri"/>
                <a:cs typeface="Calibri"/>
              </a:rPr>
              <a:t>te</a:t>
            </a:r>
            <a:r>
              <a:rPr lang="en-US" dirty="0">
                <a:ea typeface="Calibri"/>
                <a:cs typeface="Calibri"/>
              </a:rPr>
              <a:t> </a:t>
            </a:r>
            <a:r>
              <a:rPr lang="en-US" dirty="0" err="1">
                <a:ea typeface="Calibri"/>
                <a:cs typeface="Calibri"/>
              </a:rPr>
              <a:t>versterken</a:t>
            </a:r>
            <a:r>
              <a:rPr lang="en-US" dirty="0">
                <a:ea typeface="Calibri"/>
                <a:cs typeface="Calibri"/>
              </a:rPr>
              <a:t> </a:t>
            </a:r>
            <a:r>
              <a:rPr lang="en-US" dirty="0" err="1">
                <a:ea typeface="Calibri"/>
                <a:cs typeface="Calibri"/>
              </a:rPr>
              <a:t>en</a:t>
            </a:r>
            <a:r>
              <a:rPr lang="en-US" dirty="0">
                <a:ea typeface="Calibri"/>
                <a:cs typeface="Calibri"/>
              </a:rPr>
              <a:t> </a:t>
            </a:r>
            <a:r>
              <a:rPr lang="en-US" dirty="0" err="1">
                <a:ea typeface="Calibri"/>
                <a:cs typeface="Calibri"/>
              </a:rPr>
              <a:t>vertrouwensbanden</a:t>
            </a:r>
            <a:r>
              <a:rPr lang="en-US" dirty="0">
                <a:ea typeface="Calibri"/>
                <a:cs typeface="Calibri"/>
              </a:rPr>
              <a:t> op </a:t>
            </a:r>
            <a:r>
              <a:rPr lang="en-US" dirty="0" err="1">
                <a:ea typeface="Calibri"/>
                <a:cs typeface="Calibri"/>
              </a:rPr>
              <a:t>te</a:t>
            </a:r>
            <a:r>
              <a:rPr lang="en-US" dirty="0">
                <a:ea typeface="Calibri"/>
                <a:cs typeface="Calibri"/>
              </a:rPr>
              <a:t> </a:t>
            </a:r>
            <a:r>
              <a:rPr lang="en-US" dirty="0" err="1">
                <a:ea typeface="Calibri"/>
                <a:cs typeface="Calibri"/>
              </a:rPr>
              <a:t>bouwen</a:t>
            </a:r>
            <a:r>
              <a:rPr lang="en-US" dirty="0">
                <a:ea typeface="Calibri"/>
                <a:cs typeface="Calibri"/>
              </a:rPr>
              <a:t> die hen </a:t>
            </a:r>
            <a:r>
              <a:rPr lang="en-US" dirty="0" err="1">
                <a:ea typeface="Calibri"/>
                <a:cs typeface="Calibri"/>
              </a:rPr>
              <a:t>kunnen</a:t>
            </a:r>
            <a:r>
              <a:rPr lang="en-US" dirty="0">
                <a:ea typeface="Calibri"/>
                <a:cs typeface="Calibri"/>
              </a:rPr>
              <a:t> </a:t>
            </a:r>
            <a:r>
              <a:rPr lang="en-US" dirty="0" err="1">
                <a:ea typeface="Calibri"/>
                <a:cs typeface="Calibri"/>
              </a:rPr>
              <a:t>helpen</a:t>
            </a:r>
            <a:r>
              <a:rPr lang="en-US" dirty="0">
                <a:ea typeface="Calibri"/>
                <a:cs typeface="Calibri"/>
              </a:rPr>
              <a:t> </a:t>
            </a:r>
            <a:r>
              <a:rPr lang="en-US" dirty="0" err="1">
                <a:ea typeface="Calibri"/>
                <a:cs typeface="Calibri"/>
              </a:rPr>
              <a:t>doorheen</a:t>
            </a:r>
            <a:r>
              <a:rPr lang="en-US" dirty="0">
                <a:ea typeface="Calibri"/>
                <a:cs typeface="Calibri"/>
              </a:rPr>
              <a:t> </a:t>
            </a:r>
            <a:r>
              <a:rPr lang="en-US" dirty="0" err="1">
                <a:ea typeface="Calibri"/>
                <a:cs typeface="Calibri"/>
              </a:rPr>
              <a:t>hun</a:t>
            </a:r>
            <a:r>
              <a:rPr lang="en-US" dirty="0">
                <a:ea typeface="Calibri"/>
                <a:cs typeface="Calibri"/>
              </a:rPr>
              <a:t> </a:t>
            </a:r>
            <a:r>
              <a:rPr lang="en-US" dirty="0" err="1">
                <a:ea typeface="Calibri"/>
                <a:cs typeface="Calibri"/>
              </a:rPr>
              <a:t>verdere</a:t>
            </a:r>
            <a:r>
              <a:rPr lang="en-US" dirty="0">
                <a:ea typeface="Calibri"/>
                <a:cs typeface="Calibri"/>
              </a:rPr>
              <a:t> </a:t>
            </a:r>
            <a:r>
              <a:rPr lang="en-US" dirty="0" err="1">
                <a:ea typeface="Calibri"/>
                <a:cs typeface="Calibri"/>
              </a:rPr>
              <a:t>leven</a:t>
            </a:r>
            <a:r>
              <a:rPr lang="en-US" dirty="0">
                <a:ea typeface="Calibri"/>
                <a:cs typeface="Calibri"/>
              </a:rPr>
              <a:t>.</a:t>
            </a:r>
          </a:p>
        </p:txBody>
      </p:sp>
      <p:sp>
        <p:nvSpPr>
          <p:cNvPr id="4" name="Slide Number Placeholder 3"/>
          <p:cNvSpPr>
            <a:spLocks noGrp="1"/>
          </p:cNvSpPr>
          <p:nvPr>
            <p:ph type="sldNum" sz="quarter" idx="5"/>
          </p:nvPr>
        </p:nvSpPr>
        <p:spPr/>
        <p:txBody>
          <a:bodyPr/>
          <a:lstStyle/>
          <a:p>
            <a:fld id="{E4E58AFF-8901-B04A-BF5E-89C506995C50}" type="slidenum">
              <a:rPr lang="nl-BE" smtClean="0"/>
              <a:t>5</a:t>
            </a:fld>
            <a:endParaRPr lang="nl-BE"/>
          </a:p>
        </p:txBody>
      </p:sp>
    </p:spTree>
    <p:extLst>
      <p:ext uri="{BB962C8B-B14F-4D97-AF65-F5344CB8AC3E}">
        <p14:creationId xmlns:p14="http://schemas.microsoft.com/office/powerpoint/2010/main" val="1605851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Stoofken</a:t>
            </a:r>
            <a:endParaRPr lang="nl-BE" dirty="0" err="1">
              <a:ea typeface="Calibri" panose="020F0502020204030204"/>
              <a:cs typeface="Calibri" panose="020F0502020204030204"/>
            </a:endParaRPr>
          </a:p>
          <a:p>
            <a:r>
              <a:rPr lang="nl-BE" dirty="0" err="1">
                <a:ea typeface="Calibri" panose="020F0502020204030204"/>
                <a:cs typeface="Calibri" panose="020F0502020204030204"/>
              </a:rPr>
              <a:t>'T</a:t>
            </a:r>
            <a:r>
              <a:rPr lang="nl-BE" dirty="0">
                <a:ea typeface="Calibri" panose="020F0502020204030204"/>
                <a:cs typeface="Calibri" panose="020F0502020204030204"/>
              </a:rPr>
              <a:t> </a:t>
            </a:r>
            <a:r>
              <a:rPr lang="nl-BE" dirty="0" err="1">
                <a:ea typeface="Calibri" panose="020F0502020204030204"/>
                <a:cs typeface="Calibri" panose="020F0502020204030204"/>
              </a:rPr>
              <a:t>stoofken</a:t>
            </a:r>
            <a:r>
              <a:rPr lang="nl-BE" dirty="0">
                <a:ea typeface="Calibri" panose="020F0502020204030204"/>
                <a:cs typeface="Calibri" panose="020F0502020204030204"/>
              </a:rPr>
              <a:t> organiseert elk jaar een groots </a:t>
            </a:r>
            <a:r>
              <a:rPr lang="nl-BE" dirty="0" err="1">
                <a:ea typeface="Calibri" panose="020F0502020204030204"/>
                <a:cs typeface="Calibri" panose="020F0502020204030204"/>
              </a:rPr>
              <a:t>meergangen</a:t>
            </a:r>
            <a:r>
              <a:rPr lang="nl-BE" dirty="0">
                <a:ea typeface="Calibri" panose="020F0502020204030204"/>
                <a:cs typeface="Calibri" panose="020F0502020204030204"/>
              </a:rPr>
              <a:t> diner en avondfeest voor kansarme gezinnen in Gent op oudejaar. Elk jaar opnieuw is de vraag groter dan het aantal plaatsen en bereiken we ongeveer 200 deelnemers. </a:t>
            </a:r>
            <a:br>
              <a:rPr lang="nl-BE" dirty="0">
                <a:ea typeface="Calibri" panose="020F0502020204030204"/>
                <a:cs typeface="+mn-lt"/>
              </a:rPr>
            </a:br>
            <a:endParaRPr lang="nl-BE" dirty="0">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E4E58AFF-8901-B04A-BF5E-89C506995C50}" type="slidenum">
              <a:rPr lang="nl-BE" smtClean="0"/>
              <a:t>6</a:t>
            </a:fld>
            <a:endParaRPr lang="nl-BE"/>
          </a:p>
        </p:txBody>
      </p:sp>
    </p:spTree>
    <p:extLst>
      <p:ext uri="{BB962C8B-B14F-4D97-AF65-F5344CB8AC3E}">
        <p14:creationId xmlns:p14="http://schemas.microsoft.com/office/powerpoint/2010/main" val="226020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Concreet maken waarvoor we steun Rotary nodig hebben: </a:t>
            </a:r>
            <a:endParaRPr lang="en-US"/>
          </a:p>
          <a:p>
            <a:endParaRPr lang="nl-BE" dirty="0"/>
          </a:p>
          <a:p>
            <a:r>
              <a:rPr lang="nl-BE" dirty="0">
                <a:ea typeface="Calibri"/>
                <a:cs typeface="Calibri"/>
              </a:rPr>
              <a:t>Allereerst willen we jullie bedanken voor de steun die we de voorbije jaren van jullie hebben mogen ontvangen. Mede dankzij jullie hebben we onze kinderen, jongeren en gezinnen fantastische ervaringen kunnen geven. </a:t>
            </a:r>
            <a:endParaRPr lang="nl-BE" dirty="0"/>
          </a:p>
          <a:p>
            <a:endParaRPr lang="nl-BE" dirty="0">
              <a:ea typeface="Calibri"/>
              <a:cs typeface="Calibri"/>
            </a:endParaRPr>
          </a:p>
          <a:p>
            <a:r>
              <a:rPr lang="nl-BE" dirty="0">
                <a:ea typeface="Calibri"/>
                <a:cs typeface="Calibri"/>
              </a:rPr>
              <a:t>Jullie steun blijft hierdoor ook steeds welkom. Zo moeten we elk jaar opnieuw investeren in de aankoop van aangepast materiaal en blijft het in onze steeds duurder wordende samenleving een uitdaging om de inschrijvingsprijzen voor onze deelnemers zo laag mogelijk te kunnen houden.</a:t>
            </a:r>
          </a:p>
          <a:p>
            <a:endParaRPr lang="nl-BE" dirty="0">
              <a:ea typeface="Calibri"/>
              <a:cs typeface="Calibri"/>
            </a:endParaRPr>
          </a:p>
          <a:p>
            <a:r>
              <a:rPr lang="nl-BE" dirty="0">
                <a:ea typeface="Calibri"/>
                <a:cs typeface="Calibri"/>
              </a:rPr>
              <a:t>(?? Nog aanvullen/aanpassen??)</a:t>
            </a:r>
          </a:p>
          <a:p>
            <a:endParaRPr lang="nl-BE" dirty="0">
              <a:ea typeface="Calibri"/>
              <a:cs typeface="Calibri"/>
            </a:endParaRPr>
          </a:p>
        </p:txBody>
      </p:sp>
      <p:sp>
        <p:nvSpPr>
          <p:cNvPr id="4" name="Tijdelijke aanduiding voor dianummer 3"/>
          <p:cNvSpPr>
            <a:spLocks noGrp="1"/>
          </p:cNvSpPr>
          <p:nvPr>
            <p:ph type="sldNum" sz="quarter" idx="5"/>
          </p:nvPr>
        </p:nvSpPr>
        <p:spPr/>
        <p:txBody>
          <a:bodyPr/>
          <a:lstStyle/>
          <a:p>
            <a:fld id="{E4E58AFF-8901-B04A-BF5E-89C506995C50}" type="slidenum">
              <a:rPr lang="nl-BE" smtClean="0"/>
              <a:t>7</a:t>
            </a:fld>
            <a:endParaRPr lang="nl-BE"/>
          </a:p>
        </p:txBody>
      </p:sp>
    </p:spTree>
    <p:extLst>
      <p:ext uri="{BB962C8B-B14F-4D97-AF65-F5344CB8AC3E}">
        <p14:creationId xmlns:p14="http://schemas.microsoft.com/office/powerpoint/2010/main" val="3537270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4E58AFF-8901-B04A-BF5E-89C506995C50}" type="slidenum">
              <a:rPr lang="nl-BE" smtClean="0"/>
              <a:t>8</a:t>
            </a:fld>
            <a:endParaRPr lang="nl-BE"/>
          </a:p>
        </p:txBody>
      </p:sp>
    </p:spTree>
    <p:extLst>
      <p:ext uri="{BB962C8B-B14F-4D97-AF65-F5344CB8AC3E}">
        <p14:creationId xmlns:p14="http://schemas.microsoft.com/office/powerpoint/2010/main" val="400791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9F7C3-A861-FA41-AED2-0D82187A6CA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A19AA24A-A9F9-824E-BF55-1C8F9ED72D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61F81D5A-A915-7941-882F-BF4B79D196D7}"/>
              </a:ext>
            </a:extLst>
          </p:cNvPr>
          <p:cNvSpPr>
            <a:spLocks noGrp="1"/>
          </p:cNvSpPr>
          <p:nvPr>
            <p:ph type="dt" sz="half" idx="10"/>
          </p:nvPr>
        </p:nvSpPr>
        <p:spPr/>
        <p:txBody>
          <a:bodyPr/>
          <a:lstStyle/>
          <a:p>
            <a:fld id="{3AEC5224-05F4-9449-80A6-F3F079A2D7A1}" type="datetimeFigureOut">
              <a:rPr lang="nl-BE" smtClean="0"/>
              <a:t>14/06/2023</a:t>
            </a:fld>
            <a:endParaRPr lang="nl-BE"/>
          </a:p>
        </p:txBody>
      </p:sp>
      <p:sp>
        <p:nvSpPr>
          <p:cNvPr id="5" name="Tijdelijke aanduiding voor voettekst 4">
            <a:extLst>
              <a:ext uri="{FF2B5EF4-FFF2-40B4-BE49-F238E27FC236}">
                <a16:creationId xmlns:a16="http://schemas.microsoft.com/office/drawing/2014/main" id="{7B325A48-4D1D-5741-BC13-959B7FA9B845}"/>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F71E4B7-8830-A14C-9761-51373CA2CEBC}"/>
              </a:ext>
            </a:extLst>
          </p:cNvPr>
          <p:cNvSpPr>
            <a:spLocks noGrp="1"/>
          </p:cNvSpPr>
          <p:nvPr>
            <p:ph type="sldNum" sz="quarter" idx="12"/>
          </p:nvPr>
        </p:nvSpPr>
        <p:spPr/>
        <p:txBody>
          <a:bodyPr/>
          <a:lstStyle/>
          <a:p>
            <a:fld id="{E2CA7E13-F4A1-134A-B6DC-EB315BA21528}" type="slidenum">
              <a:rPr lang="nl-BE" smtClean="0"/>
              <a:t>‹nr.›</a:t>
            </a:fld>
            <a:endParaRPr lang="nl-BE"/>
          </a:p>
        </p:txBody>
      </p:sp>
    </p:spTree>
    <p:extLst>
      <p:ext uri="{BB962C8B-B14F-4D97-AF65-F5344CB8AC3E}">
        <p14:creationId xmlns:p14="http://schemas.microsoft.com/office/powerpoint/2010/main" val="38725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C8C1D-230E-B448-ADAB-5D9B22D3EE00}"/>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1628B402-0BCB-5249-9B12-0BFE22AD4596}"/>
              </a:ext>
            </a:extLst>
          </p:cNvPr>
          <p:cNvSpPr>
            <a:spLocks noGrp="1"/>
          </p:cNvSpPr>
          <p:nvPr>
            <p:ph type="body" orient="vert" idx="1"/>
          </p:nvPr>
        </p:nvSpPr>
        <p:spPr/>
        <p:txBody>
          <a:bodyPr vert="eaVert"/>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1F5512B2-53F5-2A41-8910-9252FBF9CEEC}"/>
              </a:ext>
            </a:extLst>
          </p:cNvPr>
          <p:cNvSpPr>
            <a:spLocks noGrp="1"/>
          </p:cNvSpPr>
          <p:nvPr>
            <p:ph type="dt" sz="half" idx="10"/>
          </p:nvPr>
        </p:nvSpPr>
        <p:spPr/>
        <p:txBody>
          <a:bodyPr/>
          <a:lstStyle/>
          <a:p>
            <a:fld id="{3AEC5224-05F4-9449-80A6-F3F079A2D7A1}" type="datetimeFigureOut">
              <a:rPr lang="nl-BE" smtClean="0"/>
              <a:t>14/06/2023</a:t>
            </a:fld>
            <a:endParaRPr lang="nl-BE"/>
          </a:p>
        </p:txBody>
      </p:sp>
      <p:sp>
        <p:nvSpPr>
          <p:cNvPr id="5" name="Tijdelijke aanduiding voor voettekst 4">
            <a:extLst>
              <a:ext uri="{FF2B5EF4-FFF2-40B4-BE49-F238E27FC236}">
                <a16:creationId xmlns:a16="http://schemas.microsoft.com/office/drawing/2014/main" id="{81A4DC3C-F923-EA43-95FF-3FE6125B882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336E1FE-A506-FB43-A0CF-3A4B291E50E6}"/>
              </a:ext>
            </a:extLst>
          </p:cNvPr>
          <p:cNvSpPr>
            <a:spLocks noGrp="1"/>
          </p:cNvSpPr>
          <p:nvPr>
            <p:ph type="sldNum" sz="quarter" idx="12"/>
          </p:nvPr>
        </p:nvSpPr>
        <p:spPr/>
        <p:txBody>
          <a:bodyPr/>
          <a:lstStyle/>
          <a:p>
            <a:fld id="{E2CA7E13-F4A1-134A-B6DC-EB315BA21528}" type="slidenum">
              <a:rPr lang="nl-BE" smtClean="0"/>
              <a:t>‹nr.›</a:t>
            </a:fld>
            <a:endParaRPr lang="nl-BE"/>
          </a:p>
        </p:txBody>
      </p:sp>
    </p:spTree>
    <p:extLst>
      <p:ext uri="{BB962C8B-B14F-4D97-AF65-F5344CB8AC3E}">
        <p14:creationId xmlns:p14="http://schemas.microsoft.com/office/powerpoint/2010/main" val="13859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6C7F7FE-456F-5146-A7EA-0CBEBDACEE63}"/>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6485172-B5B2-6A46-BA2C-B00593E43BB2}"/>
              </a:ext>
            </a:extLst>
          </p:cNvPr>
          <p:cNvSpPr>
            <a:spLocks noGrp="1"/>
          </p:cNvSpPr>
          <p:nvPr>
            <p:ph type="body" orient="vert" idx="1"/>
          </p:nvPr>
        </p:nvSpPr>
        <p:spPr>
          <a:xfrm>
            <a:off x="838200" y="365125"/>
            <a:ext cx="7734300" cy="5811838"/>
          </a:xfrm>
        </p:spPr>
        <p:txBody>
          <a:bodyPr vert="eaVert"/>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91C7A4F1-310C-424F-B39D-C632588F25EE}"/>
              </a:ext>
            </a:extLst>
          </p:cNvPr>
          <p:cNvSpPr>
            <a:spLocks noGrp="1"/>
          </p:cNvSpPr>
          <p:nvPr>
            <p:ph type="dt" sz="half" idx="10"/>
          </p:nvPr>
        </p:nvSpPr>
        <p:spPr/>
        <p:txBody>
          <a:bodyPr/>
          <a:lstStyle/>
          <a:p>
            <a:fld id="{3AEC5224-05F4-9449-80A6-F3F079A2D7A1}" type="datetimeFigureOut">
              <a:rPr lang="nl-BE" smtClean="0"/>
              <a:t>14/06/2023</a:t>
            </a:fld>
            <a:endParaRPr lang="nl-BE"/>
          </a:p>
        </p:txBody>
      </p:sp>
      <p:sp>
        <p:nvSpPr>
          <p:cNvPr id="5" name="Tijdelijke aanduiding voor voettekst 4">
            <a:extLst>
              <a:ext uri="{FF2B5EF4-FFF2-40B4-BE49-F238E27FC236}">
                <a16:creationId xmlns:a16="http://schemas.microsoft.com/office/drawing/2014/main" id="{914BE4A7-DCB6-1C4A-BB24-1E2148BC1E66}"/>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5470DBF-B1F7-2F43-A8E2-30935B16F6F6}"/>
              </a:ext>
            </a:extLst>
          </p:cNvPr>
          <p:cNvSpPr>
            <a:spLocks noGrp="1"/>
          </p:cNvSpPr>
          <p:nvPr>
            <p:ph type="sldNum" sz="quarter" idx="12"/>
          </p:nvPr>
        </p:nvSpPr>
        <p:spPr/>
        <p:txBody>
          <a:bodyPr/>
          <a:lstStyle/>
          <a:p>
            <a:fld id="{E2CA7E13-F4A1-134A-B6DC-EB315BA21528}" type="slidenum">
              <a:rPr lang="nl-BE" smtClean="0"/>
              <a:t>‹nr.›</a:t>
            </a:fld>
            <a:endParaRPr lang="nl-BE"/>
          </a:p>
        </p:txBody>
      </p:sp>
    </p:spTree>
    <p:extLst>
      <p:ext uri="{BB962C8B-B14F-4D97-AF65-F5344CB8AC3E}">
        <p14:creationId xmlns:p14="http://schemas.microsoft.com/office/powerpoint/2010/main" val="2415992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7A6D9-DACE-DD45-8182-BF3A0050190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281594E-51A7-0A44-B14F-0316143ADFF4}"/>
              </a:ext>
            </a:extLst>
          </p:cNvPr>
          <p:cNvSpPr>
            <a:spLocks noGrp="1"/>
          </p:cNvSpPr>
          <p:nvPr>
            <p:ph idx="1"/>
          </p:nvPr>
        </p:nvSpPr>
        <p:spPr/>
        <p:txBody>
          <a:body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014D43CA-4D4A-F04D-9F1C-1841C156A5EB}"/>
              </a:ext>
            </a:extLst>
          </p:cNvPr>
          <p:cNvSpPr>
            <a:spLocks noGrp="1"/>
          </p:cNvSpPr>
          <p:nvPr>
            <p:ph type="dt" sz="half" idx="10"/>
          </p:nvPr>
        </p:nvSpPr>
        <p:spPr/>
        <p:txBody>
          <a:bodyPr/>
          <a:lstStyle/>
          <a:p>
            <a:fld id="{3AEC5224-05F4-9449-80A6-F3F079A2D7A1}" type="datetimeFigureOut">
              <a:rPr lang="nl-BE" smtClean="0"/>
              <a:t>14/06/2023</a:t>
            </a:fld>
            <a:endParaRPr lang="nl-BE"/>
          </a:p>
        </p:txBody>
      </p:sp>
      <p:sp>
        <p:nvSpPr>
          <p:cNvPr id="5" name="Tijdelijke aanduiding voor voettekst 4">
            <a:extLst>
              <a:ext uri="{FF2B5EF4-FFF2-40B4-BE49-F238E27FC236}">
                <a16:creationId xmlns:a16="http://schemas.microsoft.com/office/drawing/2014/main" id="{23F46EA6-5035-594B-AB4B-0685F8CFA504}"/>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36BDAD2-64D9-4149-9236-45BBC497C32B}"/>
              </a:ext>
            </a:extLst>
          </p:cNvPr>
          <p:cNvSpPr>
            <a:spLocks noGrp="1"/>
          </p:cNvSpPr>
          <p:nvPr>
            <p:ph type="sldNum" sz="quarter" idx="12"/>
          </p:nvPr>
        </p:nvSpPr>
        <p:spPr/>
        <p:txBody>
          <a:bodyPr/>
          <a:lstStyle/>
          <a:p>
            <a:fld id="{E2CA7E13-F4A1-134A-B6DC-EB315BA21528}" type="slidenum">
              <a:rPr lang="nl-BE" smtClean="0"/>
              <a:t>‹nr.›</a:t>
            </a:fld>
            <a:endParaRPr lang="nl-BE"/>
          </a:p>
        </p:txBody>
      </p:sp>
    </p:spTree>
    <p:extLst>
      <p:ext uri="{BB962C8B-B14F-4D97-AF65-F5344CB8AC3E}">
        <p14:creationId xmlns:p14="http://schemas.microsoft.com/office/powerpoint/2010/main" val="2980323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6BBDE-B8E9-EC4C-867C-9CA82EB4FD9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74407D9-435F-8340-90B9-6A1BB038C9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ABFF80D6-97B6-7F4F-B9C1-BE24DDCA1115}"/>
              </a:ext>
            </a:extLst>
          </p:cNvPr>
          <p:cNvSpPr>
            <a:spLocks noGrp="1"/>
          </p:cNvSpPr>
          <p:nvPr>
            <p:ph type="dt" sz="half" idx="10"/>
          </p:nvPr>
        </p:nvSpPr>
        <p:spPr/>
        <p:txBody>
          <a:bodyPr/>
          <a:lstStyle/>
          <a:p>
            <a:fld id="{3AEC5224-05F4-9449-80A6-F3F079A2D7A1}" type="datetimeFigureOut">
              <a:rPr lang="nl-BE" smtClean="0"/>
              <a:t>14/06/2023</a:t>
            </a:fld>
            <a:endParaRPr lang="nl-BE"/>
          </a:p>
        </p:txBody>
      </p:sp>
      <p:sp>
        <p:nvSpPr>
          <p:cNvPr id="5" name="Tijdelijke aanduiding voor voettekst 4">
            <a:extLst>
              <a:ext uri="{FF2B5EF4-FFF2-40B4-BE49-F238E27FC236}">
                <a16:creationId xmlns:a16="http://schemas.microsoft.com/office/drawing/2014/main" id="{0CA143B6-3A48-024F-85F7-99391D1B5B59}"/>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9FB004D-C36C-D545-BC2A-872919C8DDC8}"/>
              </a:ext>
            </a:extLst>
          </p:cNvPr>
          <p:cNvSpPr>
            <a:spLocks noGrp="1"/>
          </p:cNvSpPr>
          <p:nvPr>
            <p:ph type="sldNum" sz="quarter" idx="12"/>
          </p:nvPr>
        </p:nvSpPr>
        <p:spPr/>
        <p:txBody>
          <a:bodyPr/>
          <a:lstStyle/>
          <a:p>
            <a:fld id="{E2CA7E13-F4A1-134A-B6DC-EB315BA21528}" type="slidenum">
              <a:rPr lang="nl-BE" smtClean="0"/>
              <a:t>‹nr.›</a:t>
            </a:fld>
            <a:endParaRPr lang="nl-BE"/>
          </a:p>
        </p:txBody>
      </p:sp>
    </p:spTree>
    <p:extLst>
      <p:ext uri="{BB962C8B-B14F-4D97-AF65-F5344CB8AC3E}">
        <p14:creationId xmlns:p14="http://schemas.microsoft.com/office/powerpoint/2010/main" val="3544857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1F09C6-A462-C14B-8470-B4C1EA1193A3}"/>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24EB3EC5-B6DD-FB48-86FB-F8B0D2A34C60}"/>
              </a:ext>
            </a:extLst>
          </p:cNvPr>
          <p:cNvSpPr>
            <a:spLocks noGrp="1"/>
          </p:cNvSpPr>
          <p:nvPr>
            <p:ph sz="half" idx="1"/>
          </p:nvPr>
        </p:nvSpPr>
        <p:spPr>
          <a:xfrm>
            <a:off x="838200" y="1825625"/>
            <a:ext cx="5181600" cy="4351338"/>
          </a:xfrm>
        </p:spPr>
        <p:txBody>
          <a:bodyPr/>
          <a:lstStyle/>
          <a:p>
            <a:r>
              <a:rPr lang="nl-NL"/>
              <a:t>Tekststijl van het model bewerken
Tweede niveau
Derde niveau
Vierde niveau
Vijfde niveau</a:t>
            </a:r>
            <a:endParaRPr lang="nl-BE"/>
          </a:p>
        </p:txBody>
      </p:sp>
      <p:sp>
        <p:nvSpPr>
          <p:cNvPr id="4" name="Tijdelijke aanduiding voor inhoud 3">
            <a:extLst>
              <a:ext uri="{FF2B5EF4-FFF2-40B4-BE49-F238E27FC236}">
                <a16:creationId xmlns:a16="http://schemas.microsoft.com/office/drawing/2014/main" id="{655BA522-334E-AD43-872F-B5450C7465ED}"/>
              </a:ext>
            </a:extLst>
          </p:cNvPr>
          <p:cNvSpPr>
            <a:spLocks noGrp="1"/>
          </p:cNvSpPr>
          <p:nvPr>
            <p:ph sz="half" idx="2"/>
          </p:nvPr>
        </p:nvSpPr>
        <p:spPr>
          <a:xfrm>
            <a:off x="6172200" y="1825625"/>
            <a:ext cx="5181600" cy="4351338"/>
          </a:xfrm>
        </p:spPr>
        <p:txBody>
          <a:body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92757E9D-DFA3-7745-8115-2ED84ACF473F}"/>
              </a:ext>
            </a:extLst>
          </p:cNvPr>
          <p:cNvSpPr>
            <a:spLocks noGrp="1"/>
          </p:cNvSpPr>
          <p:nvPr>
            <p:ph type="dt" sz="half" idx="10"/>
          </p:nvPr>
        </p:nvSpPr>
        <p:spPr/>
        <p:txBody>
          <a:bodyPr/>
          <a:lstStyle/>
          <a:p>
            <a:fld id="{3AEC5224-05F4-9449-80A6-F3F079A2D7A1}" type="datetimeFigureOut">
              <a:rPr lang="nl-BE" smtClean="0"/>
              <a:t>14/06/2023</a:t>
            </a:fld>
            <a:endParaRPr lang="nl-BE"/>
          </a:p>
        </p:txBody>
      </p:sp>
      <p:sp>
        <p:nvSpPr>
          <p:cNvPr id="6" name="Tijdelijke aanduiding voor voettekst 5">
            <a:extLst>
              <a:ext uri="{FF2B5EF4-FFF2-40B4-BE49-F238E27FC236}">
                <a16:creationId xmlns:a16="http://schemas.microsoft.com/office/drawing/2014/main" id="{22C6330D-CE64-B44C-9A43-BCCB11DFE4E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3A8A911B-D723-0F4D-A47D-CED560E97148}"/>
              </a:ext>
            </a:extLst>
          </p:cNvPr>
          <p:cNvSpPr>
            <a:spLocks noGrp="1"/>
          </p:cNvSpPr>
          <p:nvPr>
            <p:ph type="sldNum" sz="quarter" idx="12"/>
          </p:nvPr>
        </p:nvSpPr>
        <p:spPr/>
        <p:txBody>
          <a:bodyPr/>
          <a:lstStyle/>
          <a:p>
            <a:fld id="{E2CA7E13-F4A1-134A-B6DC-EB315BA21528}" type="slidenum">
              <a:rPr lang="nl-BE" smtClean="0"/>
              <a:t>‹nr.›</a:t>
            </a:fld>
            <a:endParaRPr lang="nl-BE"/>
          </a:p>
        </p:txBody>
      </p:sp>
    </p:spTree>
    <p:extLst>
      <p:ext uri="{BB962C8B-B14F-4D97-AF65-F5344CB8AC3E}">
        <p14:creationId xmlns:p14="http://schemas.microsoft.com/office/powerpoint/2010/main" val="797985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189EE-4B4E-E549-B155-EABD26DE0790}"/>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1AED835-540E-AD4E-88C8-1B47DFE93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endParaRPr lang="nl-BE"/>
          </a:p>
        </p:txBody>
      </p:sp>
      <p:sp>
        <p:nvSpPr>
          <p:cNvPr id="4" name="Tijdelijke aanduiding voor inhoud 3">
            <a:extLst>
              <a:ext uri="{FF2B5EF4-FFF2-40B4-BE49-F238E27FC236}">
                <a16:creationId xmlns:a16="http://schemas.microsoft.com/office/drawing/2014/main" id="{5BEAE706-442C-9A49-8D8E-61E3FB44CAAD}"/>
              </a:ext>
            </a:extLst>
          </p:cNvPr>
          <p:cNvSpPr>
            <a:spLocks noGrp="1"/>
          </p:cNvSpPr>
          <p:nvPr>
            <p:ph sz="half" idx="2"/>
          </p:nvPr>
        </p:nvSpPr>
        <p:spPr>
          <a:xfrm>
            <a:off x="839788" y="2505075"/>
            <a:ext cx="5157787" cy="3684588"/>
          </a:xfrm>
        </p:spPr>
        <p:txBody>
          <a:bodyPr/>
          <a:lstStyle/>
          <a:p>
            <a:r>
              <a:rPr lang="nl-NL"/>
              <a:t>Tekststijl van het model bewerken
Tweede niveau
Derde niveau
Vierde niveau
Vijfde niveau</a:t>
            </a:r>
            <a:endParaRPr lang="nl-BE"/>
          </a:p>
        </p:txBody>
      </p:sp>
      <p:sp>
        <p:nvSpPr>
          <p:cNvPr id="5" name="Tijdelijke aanduiding voor tekst 4">
            <a:extLst>
              <a:ext uri="{FF2B5EF4-FFF2-40B4-BE49-F238E27FC236}">
                <a16:creationId xmlns:a16="http://schemas.microsoft.com/office/drawing/2014/main" id="{44F46EC4-1301-8147-9C82-9DE5D273B6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nl-NL"/>
              <a:t>Tekststijl van het model bewerken
Tweede niveau
Derde niveau
Vierde niveau
Vijfde niveau</a:t>
            </a:r>
            <a:endParaRPr lang="nl-BE"/>
          </a:p>
        </p:txBody>
      </p:sp>
      <p:sp>
        <p:nvSpPr>
          <p:cNvPr id="6" name="Tijdelijke aanduiding voor inhoud 5">
            <a:extLst>
              <a:ext uri="{FF2B5EF4-FFF2-40B4-BE49-F238E27FC236}">
                <a16:creationId xmlns:a16="http://schemas.microsoft.com/office/drawing/2014/main" id="{BD9327B6-A46B-264D-9F89-6F5C93E10148}"/>
              </a:ext>
            </a:extLst>
          </p:cNvPr>
          <p:cNvSpPr>
            <a:spLocks noGrp="1"/>
          </p:cNvSpPr>
          <p:nvPr>
            <p:ph sz="quarter" idx="4"/>
          </p:nvPr>
        </p:nvSpPr>
        <p:spPr>
          <a:xfrm>
            <a:off x="6172200" y="2505075"/>
            <a:ext cx="5183188" cy="3684588"/>
          </a:xfrm>
        </p:spPr>
        <p:txBody>
          <a:bodyPr/>
          <a:lstStyle/>
          <a:p>
            <a:r>
              <a:rPr lang="nl-NL"/>
              <a:t>Tekststijl van het model bewerken
Tweede niveau
Derde niveau
Vierde niveau
Vijfde niveau</a:t>
            </a:r>
            <a:endParaRPr lang="nl-BE"/>
          </a:p>
        </p:txBody>
      </p:sp>
      <p:sp>
        <p:nvSpPr>
          <p:cNvPr id="7" name="Tijdelijke aanduiding voor datum 6">
            <a:extLst>
              <a:ext uri="{FF2B5EF4-FFF2-40B4-BE49-F238E27FC236}">
                <a16:creationId xmlns:a16="http://schemas.microsoft.com/office/drawing/2014/main" id="{B604C851-3E3C-7C4C-945D-2ED4DD86FCCB}"/>
              </a:ext>
            </a:extLst>
          </p:cNvPr>
          <p:cNvSpPr>
            <a:spLocks noGrp="1"/>
          </p:cNvSpPr>
          <p:nvPr>
            <p:ph type="dt" sz="half" idx="10"/>
          </p:nvPr>
        </p:nvSpPr>
        <p:spPr/>
        <p:txBody>
          <a:bodyPr/>
          <a:lstStyle/>
          <a:p>
            <a:fld id="{3AEC5224-05F4-9449-80A6-F3F079A2D7A1}" type="datetimeFigureOut">
              <a:rPr lang="nl-BE" smtClean="0"/>
              <a:t>14/06/2023</a:t>
            </a:fld>
            <a:endParaRPr lang="nl-BE"/>
          </a:p>
        </p:txBody>
      </p:sp>
      <p:sp>
        <p:nvSpPr>
          <p:cNvPr id="8" name="Tijdelijke aanduiding voor voettekst 7">
            <a:extLst>
              <a:ext uri="{FF2B5EF4-FFF2-40B4-BE49-F238E27FC236}">
                <a16:creationId xmlns:a16="http://schemas.microsoft.com/office/drawing/2014/main" id="{9C56C8F5-72AD-864B-BC99-BC15FAB3B95B}"/>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BC5B4354-3F00-6F41-BDBF-84F87A7DF748}"/>
              </a:ext>
            </a:extLst>
          </p:cNvPr>
          <p:cNvSpPr>
            <a:spLocks noGrp="1"/>
          </p:cNvSpPr>
          <p:nvPr>
            <p:ph type="sldNum" sz="quarter" idx="12"/>
          </p:nvPr>
        </p:nvSpPr>
        <p:spPr/>
        <p:txBody>
          <a:bodyPr/>
          <a:lstStyle/>
          <a:p>
            <a:fld id="{E2CA7E13-F4A1-134A-B6DC-EB315BA21528}" type="slidenum">
              <a:rPr lang="nl-BE" smtClean="0"/>
              <a:t>‹nr.›</a:t>
            </a:fld>
            <a:endParaRPr lang="nl-BE"/>
          </a:p>
        </p:txBody>
      </p:sp>
    </p:spTree>
    <p:extLst>
      <p:ext uri="{BB962C8B-B14F-4D97-AF65-F5344CB8AC3E}">
        <p14:creationId xmlns:p14="http://schemas.microsoft.com/office/powerpoint/2010/main" val="1466312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377B8F-1D5E-F848-8EB9-30D5E64F426C}"/>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AA651333-E47A-124E-97BA-320658CF15BA}"/>
              </a:ext>
            </a:extLst>
          </p:cNvPr>
          <p:cNvSpPr>
            <a:spLocks noGrp="1"/>
          </p:cNvSpPr>
          <p:nvPr>
            <p:ph type="dt" sz="half" idx="10"/>
          </p:nvPr>
        </p:nvSpPr>
        <p:spPr/>
        <p:txBody>
          <a:bodyPr/>
          <a:lstStyle/>
          <a:p>
            <a:fld id="{3AEC5224-05F4-9449-80A6-F3F079A2D7A1}" type="datetimeFigureOut">
              <a:rPr lang="nl-BE" smtClean="0"/>
              <a:t>14/06/2023</a:t>
            </a:fld>
            <a:endParaRPr lang="nl-BE"/>
          </a:p>
        </p:txBody>
      </p:sp>
      <p:sp>
        <p:nvSpPr>
          <p:cNvPr id="4" name="Tijdelijke aanduiding voor voettekst 3">
            <a:extLst>
              <a:ext uri="{FF2B5EF4-FFF2-40B4-BE49-F238E27FC236}">
                <a16:creationId xmlns:a16="http://schemas.microsoft.com/office/drawing/2014/main" id="{A030BD63-FB56-C441-9345-2CBEF48181C1}"/>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EB400FFC-E274-7D4C-8F4B-A9FAB23DF323}"/>
              </a:ext>
            </a:extLst>
          </p:cNvPr>
          <p:cNvSpPr>
            <a:spLocks noGrp="1"/>
          </p:cNvSpPr>
          <p:nvPr>
            <p:ph type="sldNum" sz="quarter" idx="12"/>
          </p:nvPr>
        </p:nvSpPr>
        <p:spPr/>
        <p:txBody>
          <a:bodyPr/>
          <a:lstStyle/>
          <a:p>
            <a:fld id="{E2CA7E13-F4A1-134A-B6DC-EB315BA21528}" type="slidenum">
              <a:rPr lang="nl-BE" smtClean="0"/>
              <a:t>‹nr.›</a:t>
            </a:fld>
            <a:endParaRPr lang="nl-BE"/>
          </a:p>
        </p:txBody>
      </p:sp>
    </p:spTree>
    <p:extLst>
      <p:ext uri="{BB962C8B-B14F-4D97-AF65-F5344CB8AC3E}">
        <p14:creationId xmlns:p14="http://schemas.microsoft.com/office/powerpoint/2010/main" val="1258434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8B11CB0-39E4-394E-ACE1-391A0ABC520D}"/>
              </a:ext>
            </a:extLst>
          </p:cNvPr>
          <p:cNvSpPr>
            <a:spLocks noGrp="1"/>
          </p:cNvSpPr>
          <p:nvPr>
            <p:ph type="dt" sz="half" idx="10"/>
          </p:nvPr>
        </p:nvSpPr>
        <p:spPr/>
        <p:txBody>
          <a:bodyPr/>
          <a:lstStyle/>
          <a:p>
            <a:fld id="{3AEC5224-05F4-9449-80A6-F3F079A2D7A1}" type="datetimeFigureOut">
              <a:rPr lang="nl-BE" smtClean="0"/>
              <a:t>14/06/2023</a:t>
            </a:fld>
            <a:endParaRPr lang="nl-BE"/>
          </a:p>
        </p:txBody>
      </p:sp>
      <p:sp>
        <p:nvSpPr>
          <p:cNvPr id="3" name="Tijdelijke aanduiding voor voettekst 2">
            <a:extLst>
              <a:ext uri="{FF2B5EF4-FFF2-40B4-BE49-F238E27FC236}">
                <a16:creationId xmlns:a16="http://schemas.microsoft.com/office/drawing/2014/main" id="{CB0E81D6-8AB6-D741-BE30-01BB1D673A67}"/>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B3C0C555-ECCC-AC43-98D7-B49E0C0B15B7}"/>
              </a:ext>
            </a:extLst>
          </p:cNvPr>
          <p:cNvSpPr>
            <a:spLocks noGrp="1"/>
          </p:cNvSpPr>
          <p:nvPr>
            <p:ph type="sldNum" sz="quarter" idx="12"/>
          </p:nvPr>
        </p:nvSpPr>
        <p:spPr/>
        <p:txBody>
          <a:bodyPr/>
          <a:lstStyle/>
          <a:p>
            <a:fld id="{E2CA7E13-F4A1-134A-B6DC-EB315BA21528}" type="slidenum">
              <a:rPr lang="nl-BE" smtClean="0"/>
              <a:t>‹nr.›</a:t>
            </a:fld>
            <a:endParaRPr lang="nl-BE"/>
          </a:p>
        </p:txBody>
      </p:sp>
    </p:spTree>
    <p:extLst>
      <p:ext uri="{BB962C8B-B14F-4D97-AF65-F5344CB8AC3E}">
        <p14:creationId xmlns:p14="http://schemas.microsoft.com/office/powerpoint/2010/main" val="3950027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50838-7F92-434F-B68A-76B3EA69CF8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4666FA90-0581-FA49-8283-203FA2F3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nl-NL"/>
              <a:t>Tekststijl van het model bewerken
Tweede niveau
Derde niveau
Vierde niveau
Vijfde niveau</a:t>
            </a:r>
            <a:endParaRPr lang="nl-BE"/>
          </a:p>
        </p:txBody>
      </p:sp>
      <p:sp>
        <p:nvSpPr>
          <p:cNvPr id="4" name="Tijdelijke aanduiding voor tekst 3">
            <a:extLst>
              <a:ext uri="{FF2B5EF4-FFF2-40B4-BE49-F238E27FC236}">
                <a16:creationId xmlns:a16="http://schemas.microsoft.com/office/drawing/2014/main" id="{70636FFD-3779-8F42-AF77-DF8F26AAE6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DBF4D393-9E15-A641-BFB0-9722A6781FC5}"/>
              </a:ext>
            </a:extLst>
          </p:cNvPr>
          <p:cNvSpPr>
            <a:spLocks noGrp="1"/>
          </p:cNvSpPr>
          <p:nvPr>
            <p:ph type="dt" sz="half" idx="10"/>
          </p:nvPr>
        </p:nvSpPr>
        <p:spPr/>
        <p:txBody>
          <a:bodyPr/>
          <a:lstStyle/>
          <a:p>
            <a:fld id="{3AEC5224-05F4-9449-80A6-F3F079A2D7A1}" type="datetimeFigureOut">
              <a:rPr lang="nl-BE" smtClean="0"/>
              <a:t>14/06/2023</a:t>
            </a:fld>
            <a:endParaRPr lang="nl-BE"/>
          </a:p>
        </p:txBody>
      </p:sp>
      <p:sp>
        <p:nvSpPr>
          <p:cNvPr id="6" name="Tijdelijke aanduiding voor voettekst 5">
            <a:extLst>
              <a:ext uri="{FF2B5EF4-FFF2-40B4-BE49-F238E27FC236}">
                <a16:creationId xmlns:a16="http://schemas.microsoft.com/office/drawing/2014/main" id="{51285F6A-AF05-C843-8B65-442ADB86F88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66468134-A63B-DE40-8381-5494437A4E62}"/>
              </a:ext>
            </a:extLst>
          </p:cNvPr>
          <p:cNvSpPr>
            <a:spLocks noGrp="1"/>
          </p:cNvSpPr>
          <p:nvPr>
            <p:ph type="sldNum" sz="quarter" idx="12"/>
          </p:nvPr>
        </p:nvSpPr>
        <p:spPr/>
        <p:txBody>
          <a:bodyPr/>
          <a:lstStyle/>
          <a:p>
            <a:fld id="{E2CA7E13-F4A1-134A-B6DC-EB315BA21528}" type="slidenum">
              <a:rPr lang="nl-BE" smtClean="0"/>
              <a:t>‹nr.›</a:t>
            </a:fld>
            <a:endParaRPr lang="nl-BE"/>
          </a:p>
        </p:txBody>
      </p:sp>
    </p:spTree>
    <p:extLst>
      <p:ext uri="{BB962C8B-B14F-4D97-AF65-F5344CB8AC3E}">
        <p14:creationId xmlns:p14="http://schemas.microsoft.com/office/powerpoint/2010/main" val="3803871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673E68-2881-554B-82A0-0DE758CA3A9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4C407E5D-E7A5-8649-A2F3-F7E64312A8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1F175F9B-DF67-AE44-ABB1-8E79261BE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nl-NL"/>
              <a:t>Tekststijl van het model bewerken
Tweede niveau
Derde niveau
Vierde niveau
Vijfde niveau</a:t>
            </a:r>
            <a:endParaRPr lang="nl-BE"/>
          </a:p>
        </p:txBody>
      </p:sp>
      <p:sp>
        <p:nvSpPr>
          <p:cNvPr id="5" name="Tijdelijke aanduiding voor datum 4">
            <a:extLst>
              <a:ext uri="{FF2B5EF4-FFF2-40B4-BE49-F238E27FC236}">
                <a16:creationId xmlns:a16="http://schemas.microsoft.com/office/drawing/2014/main" id="{DEC99ACA-F522-EA42-815B-13C44F22956C}"/>
              </a:ext>
            </a:extLst>
          </p:cNvPr>
          <p:cNvSpPr>
            <a:spLocks noGrp="1"/>
          </p:cNvSpPr>
          <p:nvPr>
            <p:ph type="dt" sz="half" idx="10"/>
          </p:nvPr>
        </p:nvSpPr>
        <p:spPr/>
        <p:txBody>
          <a:bodyPr/>
          <a:lstStyle/>
          <a:p>
            <a:fld id="{3AEC5224-05F4-9449-80A6-F3F079A2D7A1}" type="datetimeFigureOut">
              <a:rPr lang="nl-BE" smtClean="0"/>
              <a:t>14/06/2023</a:t>
            </a:fld>
            <a:endParaRPr lang="nl-BE"/>
          </a:p>
        </p:txBody>
      </p:sp>
      <p:sp>
        <p:nvSpPr>
          <p:cNvPr id="6" name="Tijdelijke aanduiding voor voettekst 5">
            <a:extLst>
              <a:ext uri="{FF2B5EF4-FFF2-40B4-BE49-F238E27FC236}">
                <a16:creationId xmlns:a16="http://schemas.microsoft.com/office/drawing/2014/main" id="{553D16D3-1B7F-8743-BDA9-CF8002093428}"/>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A6C64383-126B-914F-AE71-0C1FB3345D31}"/>
              </a:ext>
            </a:extLst>
          </p:cNvPr>
          <p:cNvSpPr>
            <a:spLocks noGrp="1"/>
          </p:cNvSpPr>
          <p:nvPr>
            <p:ph type="sldNum" sz="quarter" idx="12"/>
          </p:nvPr>
        </p:nvSpPr>
        <p:spPr/>
        <p:txBody>
          <a:bodyPr/>
          <a:lstStyle/>
          <a:p>
            <a:fld id="{E2CA7E13-F4A1-134A-B6DC-EB315BA21528}" type="slidenum">
              <a:rPr lang="nl-BE" smtClean="0"/>
              <a:t>‹nr.›</a:t>
            </a:fld>
            <a:endParaRPr lang="nl-BE"/>
          </a:p>
        </p:txBody>
      </p:sp>
    </p:spTree>
    <p:extLst>
      <p:ext uri="{BB962C8B-B14F-4D97-AF65-F5344CB8AC3E}">
        <p14:creationId xmlns:p14="http://schemas.microsoft.com/office/powerpoint/2010/main" val="3182733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D093D09-1F4E-C246-9D87-797007DAD0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042D28E9-3B9F-FC49-914C-67A191819D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nl-NL"/>
              <a:t>Tekststijl van het model bewerken
Tweede niveau
Derde niveau
Vierde niveau
Vijfde niveau</a:t>
            </a:r>
            <a:endParaRPr lang="nl-BE"/>
          </a:p>
        </p:txBody>
      </p:sp>
      <p:sp>
        <p:nvSpPr>
          <p:cNvPr id="4" name="Tijdelijke aanduiding voor datum 3">
            <a:extLst>
              <a:ext uri="{FF2B5EF4-FFF2-40B4-BE49-F238E27FC236}">
                <a16:creationId xmlns:a16="http://schemas.microsoft.com/office/drawing/2014/main" id="{090DC3D0-D40F-BB4F-B6AA-DEC1075FAD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C5224-05F4-9449-80A6-F3F079A2D7A1}" type="datetimeFigureOut">
              <a:rPr lang="nl-BE" smtClean="0"/>
              <a:t>14/06/2023</a:t>
            </a:fld>
            <a:endParaRPr lang="nl-BE"/>
          </a:p>
        </p:txBody>
      </p:sp>
      <p:sp>
        <p:nvSpPr>
          <p:cNvPr id="5" name="Tijdelijke aanduiding voor voettekst 4">
            <a:extLst>
              <a:ext uri="{FF2B5EF4-FFF2-40B4-BE49-F238E27FC236}">
                <a16:creationId xmlns:a16="http://schemas.microsoft.com/office/drawing/2014/main" id="{53A36D88-D9D0-8745-AF16-E277A8F23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C9B7522-0263-9141-9BB5-9CDB10DFCB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CA7E13-F4A1-134A-B6DC-EB315BA21528}" type="slidenum">
              <a:rPr lang="nl-BE" smtClean="0"/>
              <a:t>‹nr.›</a:t>
            </a:fld>
            <a:endParaRPr lang="nl-BE"/>
          </a:p>
        </p:txBody>
      </p:sp>
    </p:spTree>
    <p:extLst>
      <p:ext uri="{BB962C8B-B14F-4D97-AF65-F5344CB8AC3E}">
        <p14:creationId xmlns:p14="http://schemas.microsoft.com/office/powerpoint/2010/main" val="3592442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5A9348D5-AC26-8544-9081-38458E77E7A9}"/>
              </a:ext>
            </a:extLst>
          </p:cNvPr>
          <p:cNvPicPr>
            <a:picLocks noChangeAspect="1"/>
          </p:cNvPicPr>
          <p:nvPr/>
        </p:nvPicPr>
        <p:blipFill>
          <a:blip r:embed="rId2"/>
          <a:stretch>
            <a:fillRect/>
          </a:stretch>
        </p:blipFill>
        <p:spPr>
          <a:xfrm>
            <a:off x="-742278" y="0"/>
            <a:ext cx="14047837" cy="6857999"/>
          </a:xfrm>
          <a:prstGeom prst="rect">
            <a:avLst/>
          </a:prstGeom>
        </p:spPr>
      </p:pic>
    </p:spTree>
    <p:extLst>
      <p:ext uri="{BB962C8B-B14F-4D97-AF65-F5344CB8AC3E}">
        <p14:creationId xmlns:p14="http://schemas.microsoft.com/office/powerpoint/2010/main" val="2077294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12-10 at 13.51.51.png">
            <a:extLst>
              <a:ext uri="{FF2B5EF4-FFF2-40B4-BE49-F238E27FC236}">
                <a16:creationId xmlns:a16="http://schemas.microsoft.com/office/drawing/2014/main" id="{91F34049-3DF5-8242-8E54-5783A6619586}"/>
              </a:ext>
            </a:extLst>
          </p:cNvPr>
          <p:cNvPicPr>
            <a:picLocks noChangeAspect="1"/>
          </p:cNvPicPr>
          <p:nvPr/>
        </p:nvPicPr>
        <p:blipFill>
          <a:blip r:embed="rId3" cstate="email">
            <a:extLst>
              <a:ext uri="{28A0092B-C50C-407E-A947-70E740481C1C}">
                <a14:useLocalDpi xmlns:a14="http://schemas.microsoft.com/office/drawing/2010/main"/>
              </a:ext>
            </a:extLst>
          </a:blip>
          <a:srcRect t="-407" b="-407"/>
          <a:stretch>
            <a:fillRect/>
          </a:stretch>
        </p:blipFill>
        <p:spPr>
          <a:xfrm>
            <a:off x="-205063" y="-190760"/>
            <a:ext cx="12602125" cy="7239519"/>
          </a:xfrm>
          <a:prstGeom prst="rect">
            <a:avLst/>
          </a:prstGeom>
        </p:spPr>
      </p:pic>
    </p:spTree>
    <p:extLst>
      <p:ext uri="{BB962C8B-B14F-4D97-AF65-F5344CB8AC3E}">
        <p14:creationId xmlns:p14="http://schemas.microsoft.com/office/powerpoint/2010/main" val="92038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632B9"/>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40E3E50-BE12-6546-8EC6-DC577F0FF8C7}"/>
              </a:ext>
            </a:extLst>
          </p:cNvPr>
          <p:cNvSpPr/>
          <p:nvPr/>
        </p:nvSpPr>
        <p:spPr>
          <a:xfrm>
            <a:off x="1219309" y="748119"/>
            <a:ext cx="6746022" cy="769441"/>
          </a:xfrm>
          <a:prstGeom prst="rect">
            <a:avLst/>
          </a:prstGeom>
        </p:spPr>
        <p:txBody>
          <a:bodyPr wrap="square" lIns="91440" tIns="45720" rIns="91440" bIns="45720" anchor="t">
            <a:spAutoFit/>
          </a:bodyPr>
          <a:lstStyle/>
          <a:p>
            <a:r>
              <a:rPr lang="nl-BE" sz="4400" b="1" dirty="0">
                <a:solidFill>
                  <a:srgbClr val="DD4934"/>
                </a:solidFill>
                <a:latin typeface="Antonio"/>
              </a:rPr>
              <a:t>Aanbod</a:t>
            </a:r>
          </a:p>
        </p:txBody>
      </p:sp>
      <p:sp>
        <p:nvSpPr>
          <p:cNvPr id="2" name="Tekstvak 1">
            <a:extLst>
              <a:ext uri="{FF2B5EF4-FFF2-40B4-BE49-F238E27FC236}">
                <a16:creationId xmlns:a16="http://schemas.microsoft.com/office/drawing/2014/main" id="{9C308535-ABBA-DB99-A89E-EFE66E48D6BD}"/>
              </a:ext>
            </a:extLst>
          </p:cNvPr>
          <p:cNvSpPr txBox="1"/>
          <p:nvPr/>
        </p:nvSpPr>
        <p:spPr>
          <a:xfrm>
            <a:off x="1219308" y="1859340"/>
            <a:ext cx="8981331" cy="3539430"/>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nl-BE" sz="3200" dirty="0">
                <a:solidFill>
                  <a:schemeClr val="bg1"/>
                </a:solidFill>
                <a:latin typeface="Antonio"/>
              </a:rPr>
              <a:t>De Zonnebloem</a:t>
            </a:r>
          </a:p>
          <a:p>
            <a:pPr marL="457200" indent="-457200">
              <a:buFont typeface="Arial" panose="020B0604020202020204" pitchFamily="34" charset="0"/>
              <a:buChar char="•"/>
            </a:pPr>
            <a:endParaRPr lang="nl-BE" sz="3200" dirty="0">
              <a:solidFill>
                <a:schemeClr val="bg1"/>
              </a:solidFill>
              <a:latin typeface="Antonio"/>
            </a:endParaRPr>
          </a:p>
          <a:p>
            <a:pPr marL="457200" indent="-457200">
              <a:buFont typeface="Arial" panose="020B0604020202020204" pitchFamily="34" charset="0"/>
              <a:buChar char="•"/>
            </a:pPr>
            <a:r>
              <a:rPr lang="nl-BE" sz="3200" err="1">
                <a:solidFill>
                  <a:schemeClr val="bg1"/>
                </a:solidFill>
                <a:latin typeface="Antonio"/>
              </a:rPr>
              <a:t>'T</a:t>
            </a:r>
            <a:r>
              <a:rPr lang="nl-BE" sz="3200" dirty="0">
                <a:solidFill>
                  <a:schemeClr val="bg1"/>
                </a:solidFill>
                <a:latin typeface="Antonio"/>
              </a:rPr>
              <a:t> </a:t>
            </a:r>
            <a:r>
              <a:rPr lang="nl-BE" sz="3200" err="1">
                <a:solidFill>
                  <a:schemeClr val="bg1"/>
                </a:solidFill>
                <a:latin typeface="Antonio"/>
              </a:rPr>
              <a:t>Stoofken</a:t>
            </a:r>
            <a:endParaRPr lang="nl-BE" sz="3200">
              <a:solidFill>
                <a:schemeClr val="bg1"/>
              </a:solidFill>
              <a:latin typeface="Antonio"/>
            </a:endParaRPr>
          </a:p>
          <a:p>
            <a:pPr marL="457200" indent="-457200">
              <a:buFont typeface="Arial" panose="020B0604020202020204" pitchFamily="34" charset="0"/>
              <a:buChar char="•"/>
            </a:pPr>
            <a:endParaRPr lang="nl-BE" sz="3200" dirty="0">
              <a:solidFill>
                <a:schemeClr val="bg1"/>
              </a:solidFill>
              <a:latin typeface="Antonio"/>
            </a:endParaRPr>
          </a:p>
          <a:p>
            <a:pPr marL="457200" indent="-457200">
              <a:buFont typeface="Arial" panose="020B0604020202020204" pitchFamily="34" charset="0"/>
              <a:buChar char="•"/>
            </a:pPr>
            <a:r>
              <a:rPr lang="nl-BE" sz="3200" dirty="0">
                <a:solidFill>
                  <a:schemeClr val="bg1"/>
                </a:solidFill>
                <a:latin typeface="Antonio"/>
              </a:rPr>
              <a:t>Raakpunt in de wijk</a:t>
            </a:r>
          </a:p>
          <a:p>
            <a:pPr marL="457200" indent="-457200">
              <a:buFont typeface="Arial" panose="020B0604020202020204" pitchFamily="34" charset="0"/>
              <a:buChar char="•"/>
            </a:pPr>
            <a:endParaRPr lang="nl-BE" sz="3200" b="1" dirty="0">
              <a:solidFill>
                <a:schemeClr val="bg1"/>
              </a:solidFill>
              <a:latin typeface="Antonio"/>
            </a:endParaRPr>
          </a:p>
          <a:p>
            <a:endParaRPr lang="nl-BE" sz="3200" b="1" dirty="0">
              <a:solidFill>
                <a:schemeClr val="bg1"/>
              </a:solidFill>
              <a:cs typeface="Calibri" panose="020F0502020204030204"/>
            </a:endParaRPr>
          </a:p>
        </p:txBody>
      </p:sp>
    </p:spTree>
    <p:extLst>
      <p:ext uri="{BB962C8B-B14F-4D97-AF65-F5344CB8AC3E}">
        <p14:creationId xmlns:p14="http://schemas.microsoft.com/office/powerpoint/2010/main" val="90144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Afbeelding 2" descr="Afbeelding met hemel, buitenshuis, gras, wolk&#10;&#10;Automatisch gegenereerde beschrijving">
            <a:extLst>
              <a:ext uri="{FF2B5EF4-FFF2-40B4-BE49-F238E27FC236}">
                <a16:creationId xmlns:a16="http://schemas.microsoft.com/office/drawing/2014/main" id="{196D8E39-EEB6-8D33-9974-2F8AF78A5736}"/>
              </a:ext>
            </a:extLst>
          </p:cNvPr>
          <p:cNvPicPr>
            <a:picLocks noChangeAspect="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6" name="Afbeelding 5" descr="Afbeelding met kunst, Graphics, symbool&#10;&#10;Automatisch gegenereerde beschrijving">
            <a:extLst>
              <a:ext uri="{FF2B5EF4-FFF2-40B4-BE49-F238E27FC236}">
                <a16:creationId xmlns:a16="http://schemas.microsoft.com/office/drawing/2014/main" id="{1CE76DBF-16CB-BEED-AD63-5D1CBCAF55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66956" y="311892"/>
            <a:ext cx="2829560" cy="2829560"/>
          </a:xfrm>
          <a:prstGeom prst="rect">
            <a:avLst/>
          </a:prstGeom>
        </p:spPr>
      </p:pic>
      <p:sp>
        <p:nvSpPr>
          <p:cNvPr id="2" name="TextBox 1">
            <a:extLst>
              <a:ext uri="{FF2B5EF4-FFF2-40B4-BE49-F238E27FC236}">
                <a16:creationId xmlns:a16="http://schemas.microsoft.com/office/drawing/2014/main" id="{432AF6F8-F33F-323A-0ECF-0940C5C2F078}"/>
              </a:ext>
            </a:extLst>
          </p:cNvPr>
          <p:cNvSpPr txBox="1"/>
          <p:nvPr/>
        </p:nvSpPr>
        <p:spPr>
          <a:xfrm>
            <a:off x="3522195" y="2248088"/>
            <a:ext cx="514421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accent1"/>
                </a:solidFill>
                <a:latin typeface="Antonio"/>
                <a:cs typeface="Calibri"/>
              </a:rPr>
              <a:t>De </a:t>
            </a:r>
            <a:r>
              <a:rPr lang="en-US" sz="6000" b="1" err="1">
                <a:solidFill>
                  <a:schemeClr val="accent2"/>
                </a:solidFill>
                <a:latin typeface="Antonio"/>
                <a:cs typeface="Calibri"/>
              </a:rPr>
              <a:t>Zonnebloem</a:t>
            </a:r>
            <a:endParaRPr lang="en-US" sz="6000" b="1">
              <a:solidFill>
                <a:schemeClr val="accent2"/>
              </a:solidFill>
              <a:latin typeface="Antonio"/>
              <a:cs typeface="Calibri Light"/>
            </a:endParaRPr>
          </a:p>
        </p:txBody>
      </p:sp>
    </p:spTree>
    <p:extLst>
      <p:ext uri="{BB962C8B-B14F-4D97-AF65-F5344CB8AC3E}">
        <p14:creationId xmlns:p14="http://schemas.microsoft.com/office/powerpoint/2010/main" val="199357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Tijdelijke aanduiding voor inhoud 3">
            <a:extLst>
              <a:ext uri="{FF2B5EF4-FFF2-40B4-BE49-F238E27FC236}">
                <a16:creationId xmlns:a16="http://schemas.microsoft.com/office/drawing/2014/main" id="{1D6D317F-E9A9-0192-EC77-785D95216EE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1379380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een fotobeschrijving beschikbaar.">
            <a:extLst>
              <a:ext uri="{FF2B5EF4-FFF2-40B4-BE49-F238E27FC236}">
                <a16:creationId xmlns:a16="http://schemas.microsoft.com/office/drawing/2014/main" id="{9C02228B-015A-D0BF-6F6F-82E39CF50A83}"/>
              </a:ext>
            </a:extLst>
          </p:cNvPr>
          <p:cNvPicPr>
            <a:picLocks noChangeAspect="1" noChangeArrowheads="1"/>
          </p:cNvPicPr>
          <p:nvPr/>
        </p:nvPicPr>
        <p:blipFill>
          <a:blip r:embed="rId3"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245600" y="0"/>
            <a:ext cx="2946400" cy="294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en fotobeschrijving beschikbaar.">
            <a:extLst>
              <a:ext uri="{FF2B5EF4-FFF2-40B4-BE49-F238E27FC236}">
                <a16:creationId xmlns:a16="http://schemas.microsoft.com/office/drawing/2014/main" id="{18F577EC-0983-398D-C602-D188E3F675D0}"/>
              </a:ext>
            </a:extLst>
          </p:cNvPr>
          <p:cNvPicPr>
            <a:picLocks noChangeAspect="1" noChangeArrowheads="1"/>
          </p:cNvPicPr>
          <p:nvPr/>
        </p:nvPicPr>
        <p:blipFill>
          <a:blip r:embed="rId4"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150360" y="2946400"/>
            <a:ext cx="3942080" cy="39420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en fotobeschrijving beschikbaar.">
            <a:extLst>
              <a:ext uri="{FF2B5EF4-FFF2-40B4-BE49-F238E27FC236}">
                <a16:creationId xmlns:a16="http://schemas.microsoft.com/office/drawing/2014/main" id="{BC9F8938-584E-A9DF-D0A9-12A242A4FB37}"/>
              </a:ext>
            </a:extLst>
          </p:cNvPr>
          <p:cNvPicPr>
            <a:picLocks noChangeAspect="1" noChangeArrowheads="1"/>
          </p:cNvPicPr>
          <p:nvPr/>
        </p:nvPicPr>
        <p:blipFill>
          <a:blip r:embed="rId5"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74080" y="0"/>
            <a:ext cx="3271520" cy="327152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Geen fotobeschrijving beschikbaar.">
            <a:extLst>
              <a:ext uri="{FF2B5EF4-FFF2-40B4-BE49-F238E27FC236}">
                <a16:creationId xmlns:a16="http://schemas.microsoft.com/office/drawing/2014/main" id="{3ED58297-870D-DE0A-F210-95B08EBAA67F}"/>
              </a:ext>
            </a:extLst>
          </p:cNvPr>
          <p:cNvPicPr>
            <a:picLocks noChangeAspect="1" noChangeArrowheads="1"/>
          </p:cNvPicPr>
          <p:nvPr/>
        </p:nvPicPr>
        <p:blipFill>
          <a:blip r:embed="rId6"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092440" y="2758440"/>
            <a:ext cx="4099560" cy="409956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een fotobeschrijving beschikbaar.">
            <a:extLst>
              <a:ext uri="{FF2B5EF4-FFF2-40B4-BE49-F238E27FC236}">
                <a16:creationId xmlns:a16="http://schemas.microsoft.com/office/drawing/2014/main" id="{F5D77573-022C-039F-8C43-4FC286BC734D}"/>
              </a:ext>
            </a:extLst>
          </p:cNvPr>
          <p:cNvPicPr>
            <a:picLocks noChangeAspect="1" noChangeArrowheads="1"/>
          </p:cNvPicPr>
          <p:nvPr/>
        </p:nvPicPr>
        <p:blipFill>
          <a:blip r:embed="rId7"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99210" y="1275080"/>
            <a:ext cx="5582920" cy="558292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Geen fotobeschrijving beschikbaar.">
            <a:extLst>
              <a:ext uri="{FF2B5EF4-FFF2-40B4-BE49-F238E27FC236}">
                <a16:creationId xmlns:a16="http://schemas.microsoft.com/office/drawing/2014/main" id="{FF9336B1-773E-2971-2DAE-1FAF38E12A3E}"/>
              </a:ext>
            </a:extLst>
          </p:cNvPr>
          <p:cNvPicPr>
            <a:picLocks noChangeAspect="1" noChangeArrowheads="1"/>
          </p:cNvPicPr>
          <p:nvPr/>
        </p:nvPicPr>
        <p:blipFill rotWithShape="1">
          <a:blip r:embed="rId8" cstate="email">
            <a:duotone>
              <a:schemeClr val="accent3">
                <a:shade val="45000"/>
                <a:satMod val="135000"/>
              </a:schemeClr>
              <a:prstClr val="white"/>
            </a:duotone>
            <a:extLst>
              <a:ext uri="{28A0092B-C50C-407E-A947-70E740481C1C}">
                <a14:useLocalDpi xmlns:a14="http://schemas.microsoft.com/office/drawing/2010/main"/>
              </a:ext>
            </a:extLst>
          </a:blip>
          <a:srcRect l="-409"/>
          <a:stretch/>
        </p:blipFill>
        <p:spPr bwMode="auto">
          <a:xfrm>
            <a:off x="-641004" y="0"/>
            <a:ext cx="6858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31552905-9D4F-C186-B83E-02E1C58B9E26}"/>
              </a:ext>
            </a:extLst>
          </p:cNvPr>
          <p:cNvSpPr/>
          <p:nvPr/>
        </p:nvSpPr>
        <p:spPr>
          <a:xfrm>
            <a:off x="2683280" y="2486690"/>
            <a:ext cx="6581600" cy="1569660"/>
          </a:xfrm>
          <a:prstGeom prst="rect">
            <a:avLst/>
          </a:prstGeom>
        </p:spPr>
        <p:txBody>
          <a:bodyPr wrap="square" lIns="91440" tIns="45720" rIns="91440" bIns="45720" anchor="t">
            <a:spAutoFit/>
          </a:bodyPr>
          <a:lstStyle/>
          <a:p>
            <a:pPr algn="ctr"/>
            <a:r>
              <a:rPr lang="nl-BE" sz="9600" b="1" dirty="0">
                <a:solidFill>
                  <a:srgbClr val="DD4934"/>
                </a:solidFill>
                <a:latin typeface="Antonio"/>
              </a:rPr>
              <a:t>‘</a:t>
            </a:r>
            <a:r>
              <a:rPr lang="nl-BE" sz="9600" b="1" dirty="0">
                <a:solidFill>
                  <a:srgbClr val="2632B9"/>
                </a:solidFill>
                <a:latin typeface="Antonio"/>
              </a:rPr>
              <a:t>t </a:t>
            </a:r>
            <a:r>
              <a:rPr lang="nl-BE" sz="9600" b="1" dirty="0" err="1">
                <a:solidFill>
                  <a:srgbClr val="2632B9"/>
                </a:solidFill>
                <a:latin typeface="Antonio"/>
              </a:rPr>
              <a:t>Stoofken</a:t>
            </a:r>
            <a:endParaRPr lang="nl-BE" sz="9600" dirty="0" err="1">
              <a:solidFill>
                <a:srgbClr val="2632B9"/>
              </a:solidFill>
            </a:endParaRPr>
          </a:p>
        </p:txBody>
      </p:sp>
    </p:spTree>
    <p:extLst>
      <p:ext uri="{BB962C8B-B14F-4D97-AF65-F5344CB8AC3E}">
        <p14:creationId xmlns:p14="http://schemas.microsoft.com/office/powerpoint/2010/main" val="3814853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632B9"/>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40E3E50-BE12-6546-8EC6-DC577F0FF8C7}"/>
              </a:ext>
            </a:extLst>
          </p:cNvPr>
          <p:cNvSpPr/>
          <p:nvPr/>
        </p:nvSpPr>
        <p:spPr>
          <a:xfrm>
            <a:off x="1219309" y="748119"/>
            <a:ext cx="6746022" cy="769441"/>
          </a:xfrm>
          <a:prstGeom prst="rect">
            <a:avLst/>
          </a:prstGeom>
        </p:spPr>
        <p:txBody>
          <a:bodyPr wrap="square">
            <a:spAutoFit/>
          </a:bodyPr>
          <a:lstStyle/>
          <a:p>
            <a:r>
              <a:rPr lang="nl-BE" sz="4400" b="1" dirty="0">
                <a:solidFill>
                  <a:srgbClr val="DD4934"/>
                </a:solidFill>
                <a:latin typeface="Antonio"/>
              </a:rPr>
              <a:t>Financiën </a:t>
            </a:r>
            <a:r>
              <a:rPr lang="nl-BE" sz="4400" b="1" dirty="0">
                <a:solidFill>
                  <a:schemeClr val="bg1"/>
                </a:solidFill>
                <a:latin typeface="Antonio"/>
              </a:rPr>
              <a:t>&amp;</a:t>
            </a:r>
            <a:r>
              <a:rPr lang="nl-BE" sz="4400" b="1" dirty="0">
                <a:solidFill>
                  <a:srgbClr val="DD4934"/>
                </a:solidFill>
                <a:latin typeface="Antonio"/>
              </a:rPr>
              <a:t> sponsoring</a:t>
            </a:r>
            <a:endParaRPr lang="nl-BE" sz="4400" dirty="0">
              <a:solidFill>
                <a:srgbClr val="DD4934"/>
              </a:solidFill>
            </a:endParaRPr>
          </a:p>
        </p:txBody>
      </p:sp>
      <p:sp>
        <p:nvSpPr>
          <p:cNvPr id="2" name="Tekstvak 1">
            <a:extLst>
              <a:ext uri="{FF2B5EF4-FFF2-40B4-BE49-F238E27FC236}">
                <a16:creationId xmlns:a16="http://schemas.microsoft.com/office/drawing/2014/main" id="{9C308535-ABBA-DB99-A89E-EFE66E48D6BD}"/>
              </a:ext>
            </a:extLst>
          </p:cNvPr>
          <p:cNvSpPr txBox="1"/>
          <p:nvPr/>
        </p:nvSpPr>
        <p:spPr>
          <a:xfrm>
            <a:off x="1219308" y="1859340"/>
            <a:ext cx="8981331" cy="4524315"/>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nl-BE" sz="3200" b="1" dirty="0">
                <a:solidFill>
                  <a:schemeClr val="bg1"/>
                </a:solidFill>
                <a:latin typeface="Antonio"/>
              </a:rPr>
              <a:t>Stad Gent</a:t>
            </a:r>
          </a:p>
          <a:p>
            <a:pPr marL="457200" indent="-457200">
              <a:buFont typeface="Arial" panose="020B0604020202020204" pitchFamily="34" charset="0"/>
              <a:buChar char="•"/>
            </a:pPr>
            <a:r>
              <a:rPr lang="nl-BE" sz="3200" b="1" dirty="0">
                <a:solidFill>
                  <a:schemeClr val="bg1"/>
                </a:solidFill>
                <a:latin typeface="Antonio"/>
              </a:rPr>
              <a:t>Rotary Gent</a:t>
            </a:r>
          </a:p>
          <a:p>
            <a:pPr marL="457200" indent="-457200">
              <a:buFont typeface="Arial" panose="020B0604020202020204" pitchFamily="34" charset="0"/>
              <a:buChar char="•"/>
            </a:pPr>
            <a:r>
              <a:rPr lang="nl-BE" sz="3200" b="1" dirty="0">
                <a:solidFill>
                  <a:schemeClr val="bg1"/>
                </a:solidFill>
                <a:latin typeface="Antonio"/>
              </a:rPr>
              <a:t>Voedselondersteuning Gent</a:t>
            </a:r>
          </a:p>
          <a:p>
            <a:pPr marL="457200" indent="-457200">
              <a:buFont typeface="Arial" panose="020B0604020202020204" pitchFamily="34" charset="0"/>
              <a:buChar char="•"/>
            </a:pPr>
            <a:endParaRPr lang="nl-BE" sz="3200" b="1" dirty="0">
              <a:solidFill>
                <a:schemeClr val="bg1"/>
              </a:solidFill>
              <a:latin typeface="Antonio"/>
            </a:endParaRPr>
          </a:p>
          <a:p>
            <a:pPr marL="457200" indent="-457200">
              <a:buFont typeface="Arial" panose="020B0604020202020204" pitchFamily="34" charset="0"/>
              <a:buChar char="•"/>
            </a:pPr>
            <a:r>
              <a:rPr lang="nl-BE" sz="3200" b="1" dirty="0">
                <a:solidFill>
                  <a:schemeClr val="bg1"/>
                </a:solidFill>
                <a:latin typeface="Antonio"/>
              </a:rPr>
              <a:t>Inschrijvingsgelden</a:t>
            </a:r>
          </a:p>
          <a:p>
            <a:pPr marL="457200" indent="-457200">
              <a:buFont typeface="Arial" panose="020B0604020202020204" pitchFamily="34" charset="0"/>
              <a:buChar char="•"/>
            </a:pPr>
            <a:r>
              <a:rPr lang="nl-BE" sz="3200" b="1" dirty="0">
                <a:solidFill>
                  <a:schemeClr val="bg1"/>
                </a:solidFill>
                <a:latin typeface="Antonio"/>
              </a:rPr>
              <a:t>Vrije giften</a:t>
            </a:r>
          </a:p>
          <a:p>
            <a:pPr marL="457200" indent="-457200">
              <a:buFont typeface="Arial" panose="020B0604020202020204" pitchFamily="34" charset="0"/>
              <a:buChar char="•"/>
            </a:pPr>
            <a:r>
              <a:rPr lang="nl-BE" sz="3200" b="1" dirty="0">
                <a:solidFill>
                  <a:schemeClr val="bg1"/>
                </a:solidFill>
                <a:latin typeface="Antonio"/>
              </a:rPr>
              <a:t>Eigen fondsenwerving</a:t>
            </a:r>
          </a:p>
          <a:p>
            <a:pPr marL="457200" indent="-457200">
              <a:buFont typeface="Arial" panose="020B0604020202020204" pitchFamily="34" charset="0"/>
              <a:buChar char="•"/>
            </a:pPr>
            <a:r>
              <a:rPr lang="nl-BE" sz="3200" b="1" dirty="0">
                <a:solidFill>
                  <a:schemeClr val="bg1"/>
                </a:solidFill>
                <a:latin typeface="Antonio"/>
              </a:rPr>
              <a:t>Projectwerking</a:t>
            </a:r>
          </a:p>
          <a:p>
            <a:endParaRPr lang="nl-BE" sz="3200" dirty="0">
              <a:solidFill>
                <a:schemeClr val="bg1"/>
              </a:solidFill>
            </a:endParaRPr>
          </a:p>
        </p:txBody>
      </p:sp>
    </p:spTree>
    <p:extLst>
      <p:ext uri="{BB962C8B-B14F-4D97-AF65-F5344CB8AC3E}">
        <p14:creationId xmlns:p14="http://schemas.microsoft.com/office/powerpoint/2010/main" val="2113211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4934"/>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040E3E50-BE12-6546-8EC6-DC577F0FF8C7}"/>
              </a:ext>
            </a:extLst>
          </p:cNvPr>
          <p:cNvSpPr/>
          <p:nvPr/>
        </p:nvSpPr>
        <p:spPr>
          <a:xfrm>
            <a:off x="3768039" y="3188053"/>
            <a:ext cx="4655922" cy="769441"/>
          </a:xfrm>
          <a:prstGeom prst="rect">
            <a:avLst/>
          </a:prstGeom>
        </p:spPr>
        <p:txBody>
          <a:bodyPr wrap="square">
            <a:spAutoFit/>
          </a:bodyPr>
          <a:lstStyle/>
          <a:p>
            <a:pPr algn="ctr"/>
            <a:r>
              <a:rPr lang="nl-BE" sz="4400" b="1" dirty="0">
                <a:solidFill>
                  <a:srgbClr val="2632B9"/>
                </a:solidFill>
                <a:latin typeface="Antonio"/>
              </a:rPr>
              <a:t>DANKJEWEL</a:t>
            </a:r>
            <a:r>
              <a:rPr lang="nl-BE" sz="4400" b="1" dirty="0">
                <a:solidFill>
                  <a:schemeClr val="bg1"/>
                </a:solidFill>
                <a:latin typeface="Antonio"/>
              </a:rPr>
              <a:t>!</a:t>
            </a:r>
            <a:r>
              <a:rPr lang="nl-BE" sz="4400" b="1" dirty="0">
                <a:solidFill>
                  <a:srgbClr val="FFFFFF"/>
                </a:solidFill>
                <a:latin typeface="Antonio"/>
              </a:rPr>
              <a:t> </a:t>
            </a:r>
            <a:endParaRPr lang="nl-BE" sz="4400" dirty="0"/>
          </a:p>
        </p:txBody>
      </p:sp>
      <p:pic>
        <p:nvPicPr>
          <p:cNvPr id="13" name="Afbeelding 12">
            <a:extLst>
              <a:ext uri="{FF2B5EF4-FFF2-40B4-BE49-F238E27FC236}">
                <a16:creationId xmlns:a16="http://schemas.microsoft.com/office/drawing/2014/main" id="{7222586A-A34E-7247-9F9E-08BBFEF5328A}"/>
              </a:ext>
            </a:extLst>
          </p:cNvPr>
          <p:cNvPicPr>
            <a:picLocks noChangeAspect="1"/>
          </p:cNvPicPr>
          <p:nvPr/>
        </p:nvPicPr>
        <p:blipFill>
          <a:blip r:embed="rId3"/>
          <a:stretch>
            <a:fillRect/>
          </a:stretch>
        </p:blipFill>
        <p:spPr>
          <a:xfrm>
            <a:off x="5107641" y="4501662"/>
            <a:ext cx="1976718" cy="965012"/>
          </a:xfrm>
          <a:prstGeom prst="rect">
            <a:avLst/>
          </a:prstGeom>
        </p:spPr>
      </p:pic>
    </p:spTree>
    <p:extLst>
      <p:ext uri="{BB962C8B-B14F-4D97-AF65-F5344CB8AC3E}">
        <p14:creationId xmlns:p14="http://schemas.microsoft.com/office/powerpoint/2010/main" val="241735287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1443</TotalTime>
  <Words>844</Words>
  <Application>Microsoft Macintosh PowerPoint</Application>
  <PresentationFormat>Breedbeeld</PresentationFormat>
  <Paragraphs>51</Paragraphs>
  <Slides>8</Slides>
  <Notes>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Antonio</vt:lpstr>
      <vt:lpstr>Arial</vt:lpstr>
      <vt:lpstr>Calibri</vt:lpstr>
      <vt:lpstr>Calibri Light</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Julienne Casier 201798346</dc:creator>
  <cp:lastModifiedBy>Jacques Eichperger</cp:lastModifiedBy>
  <cp:revision>221</cp:revision>
  <dcterms:created xsi:type="dcterms:W3CDTF">2018-12-08T11:32:29Z</dcterms:created>
  <dcterms:modified xsi:type="dcterms:W3CDTF">2023-06-14T04:11:53Z</dcterms:modified>
</cp:coreProperties>
</file>